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3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18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568F27-E910-48FE-BDDB-AA6DB1F8929D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414DAF-68EE-4657-9A43-D3509A079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287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14DAF-68EE-4657-9A43-D3509A079A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458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14DAF-68EE-4657-9A43-D3509A079A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380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14DAF-68EE-4657-9A43-D3509A079A9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318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5226-D06C-4244-A744-191C3137E38D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20A9-DAB5-4E04-B557-063F30392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210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5226-D06C-4244-A744-191C3137E38D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20A9-DAB5-4E04-B557-063F30392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39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5226-D06C-4244-A744-191C3137E38D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20A9-DAB5-4E04-B557-063F30392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1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5226-D06C-4244-A744-191C3137E38D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20A9-DAB5-4E04-B557-063F30392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7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5226-D06C-4244-A744-191C3137E38D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20A9-DAB5-4E04-B557-063F30392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189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5226-D06C-4244-A744-191C3137E38D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20A9-DAB5-4E04-B557-063F30392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02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5226-D06C-4244-A744-191C3137E38D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20A9-DAB5-4E04-B557-063F30392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8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5226-D06C-4244-A744-191C3137E38D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20A9-DAB5-4E04-B557-063F30392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859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5226-D06C-4244-A744-191C3137E38D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20A9-DAB5-4E04-B557-063F30392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405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5226-D06C-4244-A744-191C3137E38D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20A9-DAB5-4E04-B557-063F30392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791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15226-D06C-4244-A744-191C3137E38D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20A9-DAB5-4E04-B557-063F30392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872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15226-D06C-4244-A744-191C3137E38D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20A9-DAB5-4E04-B557-063F30392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514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2" t="15292" r="9032" b="9032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3224" y="102946"/>
            <a:ext cx="11935645" cy="6636969"/>
          </a:xfrm>
          <a:prstGeom prst="rect">
            <a:avLst/>
          </a:prstGeom>
          <a:solidFill>
            <a:srgbClr val="FFFFFF">
              <a:alpha val="72157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 descr="dnr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384" y="5480589"/>
            <a:ext cx="1358261" cy="12360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0115" y="145335"/>
            <a:ext cx="118145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Utility of Using Gravity Data to Map Active Faults in Washington   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Megan Anderson, Washington Geological Survey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776" y="2100989"/>
            <a:ext cx="4356202" cy="183245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9481221" y="3933447"/>
            <a:ext cx="25049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Saltus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and Blakely (2011)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428" y="2296831"/>
            <a:ext cx="1984443" cy="26467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92562" y="2296831"/>
            <a:ext cx="2488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ain’t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cutting edge, but it’s darn useful!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2562" y="5891240"/>
            <a:ext cx="6966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Guides interpretation of fault lateral extent...</a:t>
            </a:r>
          </a:p>
        </p:txBody>
      </p:sp>
      <p:cxnSp>
        <p:nvCxnSpPr>
          <p:cNvPr id="14" name="Straight Arrow Connector 13"/>
          <p:cNvCxnSpPr>
            <a:stCxn id="16" idx="3"/>
          </p:cNvCxnSpPr>
          <p:nvPr/>
        </p:nvCxnSpPr>
        <p:spPr>
          <a:xfrm flipV="1">
            <a:off x="2298249" y="2608857"/>
            <a:ext cx="1214972" cy="63107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121324" y="3070654"/>
            <a:ext cx="1176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Mt. Rainier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180026" y="3806246"/>
            <a:ext cx="932567" cy="2064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8478" y="3391434"/>
            <a:ext cx="18376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80’s era gravimeter—still produces great data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869" y="4341987"/>
            <a:ext cx="2718571" cy="228287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6" name="TextBox 25"/>
          <p:cNvSpPr txBox="1"/>
          <p:nvPr/>
        </p:nvSpPr>
        <p:spPr>
          <a:xfrm>
            <a:off x="10292737" y="4374946"/>
            <a:ext cx="1624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Doty fault—in review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42113" y="2296831"/>
            <a:ext cx="266735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Especially useful with strong density contrast (e.g.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Siletzia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mafic rocks vs. younger sediment)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Allows precise interpretation of boundary location and often dip (from anomaly shape, inflections)</a:t>
            </a:r>
          </a:p>
        </p:txBody>
      </p:sp>
      <p:sp>
        <p:nvSpPr>
          <p:cNvPr id="28" name="Right Arrow 27"/>
          <p:cNvSpPr/>
          <p:nvPr/>
        </p:nvSpPr>
        <p:spPr>
          <a:xfrm>
            <a:off x="6583645" y="1275087"/>
            <a:ext cx="770021" cy="381412"/>
          </a:xfrm>
          <a:prstGeom prst="rightArrow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93527" y="1141830"/>
            <a:ext cx="6066987" cy="646331"/>
          </a:xfrm>
          <a:prstGeom prst="rect">
            <a:avLst/>
          </a:prstGeom>
          <a:solidFill>
            <a:srgbClr val="5B9BD5">
              <a:alpha val="52941"/>
            </a:srgb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30062" y="1141831"/>
            <a:ext cx="6790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Gravity (and aeromagnetic) data constrains vertical or steeply-dipping fault location and geometry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476797" y="1142993"/>
            <a:ext cx="4307271" cy="646331"/>
          </a:xfrm>
          <a:prstGeom prst="rect">
            <a:avLst/>
          </a:prstGeom>
          <a:solidFill>
            <a:srgbClr val="5B9BD5">
              <a:alpha val="52941"/>
            </a:srgb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7486890" y="1135506"/>
            <a:ext cx="4427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 complement to seismic studies, geomorphology</a:t>
            </a:r>
          </a:p>
        </p:txBody>
      </p:sp>
    </p:spTree>
    <p:extLst>
      <p:ext uri="{BB962C8B-B14F-4D97-AF65-F5344CB8AC3E}">
        <p14:creationId xmlns:p14="http://schemas.microsoft.com/office/powerpoint/2010/main" val="226458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2" t="15292" r="9032" b="9032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3224" y="102946"/>
            <a:ext cx="11935645" cy="6636969"/>
          </a:xfrm>
          <a:prstGeom prst="rect">
            <a:avLst/>
          </a:prstGeom>
          <a:solidFill>
            <a:srgbClr val="FFFFFF">
              <a:alpha val="72157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 descr="dnr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384" y="5480589"/>
            <a:ext cx="1358261" cy="12360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0115" y="145335"/>
            <a:ext cx="11814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Seattle Basin and Faults With Consistent Data Spacing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562" y="578658"/>
            <a:ext cx="11594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Fault identification and lateral continuity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06" y="1246253"/>
            <a:ext cx="5367528" cy="40446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650" y="1246253"/>
            <a:ext cx="5376672" cy="406298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2391319" y="5290949"/>
            <a:ext cx="1419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2005 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01007" y="5312275"/>
            <a:ext cx="1365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Data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41084" y="5681607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Contour interval = 1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mGal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1365" y="907699"/>
            <a:ext cx="759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-123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898780" y="907699"/>
            <a:ext cx="9850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-122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30’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982797" y="919021"/>
            <a:ext cx="703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-122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02542" y="907699"/>
            <a:ext cx="759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-123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439957" y="907699"/>
            <a:ext cx="9850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-122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30’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523974" y="919021"/>
            <a:ext cx="703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-122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336868" y="1119342"/>
            <a:ext cx="49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333735" y="4002680"/>
            <a:ext cx="877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30’</a:t>
            </a:r>
          </a:p>
        </p:txBody>
      </p:sp>
    </p:spTree>
    <p:extLst>
      <p:ext uri="{BB962C8B-B14F-4D97-AF65-F5344CB8AC3E}">
        <p14:creationId xmlns:p14="http://schemas.microsoft.com/office/powerpoint/2010/main" val="364757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2" t="15292" r="9032" b="9032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3224" y="102946"/>
            <a:ext cx="11935645" cy="6636969"/>
          </a:xfrm>
          <a:prstGeom prst="rect">
            <a:avLst/>
          </a:prstGeom>
          <a:solidFill>
            <a:srgbClr val="FFFFFF">
              <a:alpha val="72157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 descr="dnr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384" y="5480589"/>
            <a:ext cx="1358261" cy="12360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0115" y="145335"/>
            <a:ext cx="11814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Seattle Basin and Faults With Consistent Data Spacing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562" y="578658"/>
            <a:ext cx="11594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Fault identification and lateral continuity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18" y="1233282"/>
            <a:ext cx="5404104" cy="405079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650" y="1239378"/>
            <a:ext cx="5376672" cy="406298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1066372" y="5284074"/>
            <a:ext cx="4069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Lineaments (gradient maxima)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01007" y="5305400"/>
            <a:ext cx="1365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Data</a:t>
            </a:r>
          </a:p>
        </p:txBody>
      </p:sp>
      <p:sp>
        <p:nvSpPr>
          <p:cNvPr id="8" name="TextBox 7"/>
          <p:cNvSpPr txBox="1"/>
          <p:nvPr/>
        </p:nvSpPr>
        <p:spPr>
          <a:xfrm rot="581896">
            <a:off x="1995239" y="3440266"/>
            <a:ext cx="1165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effectLst>
                  <a:glow rad="127000">
                    <a:schemeClr val="bg1">
                      <a:alpha val="7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Seattle FZ</a:t>
            </a:r>
            <a:endParaRPr lang="en-US" sz="1600" b="1" dirty="0">
              <a:effectLst>
                <a:glow rad="127000">
                  <a:schemeClr val="bg1">
                    <a:alpha val="7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380113">
            <a:off x="3218507" y="3324517"/>
            <a:ext cx="1428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effectLst>
                  <a:glow rad="127000">
                    <a:schemeClr val="bg1">
                      <a:alpha val="7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SF </a:t>
            </a:r>
            <a:r>
              <a:rPr lang="en-US" sz="1400" b="1" dirty="0" err="1" smtClean="0">
                <a:effectLst>
                  <a:glow rad="127000">
                    <a:schemeClr val="bg1">
                      <a:alpha val="7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Dfmn</a:t>
            </a:r>
            <a:r>
              <a:rPr lang="en-US" sz="1400" b="1" dirty="0" smtClean="0">
                <a:effectLst>
                  <a:glow rad="127000">
                    <a:schemeClr val="bg1">
                      <a:alpha val="7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Front</a:t>
            </a:r>
            <a:endParaRPr lang="en-US" sz="1400" b="1" dirty="0">
              <a:effectLst>
                <a:glow rad="127000">
                  <a:schemeClr val="bg1">
                    <a:alpha val="7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403895">
            <a:off x="3825374" y="1703164"/>
            <a:ext cx="12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effectLst>
                  <a:glow rad="127000">
                    <a:schemeClr val="bg1">
                      <a:alpha val="7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Monroe FZ</a:t>
            </a:r>
            <a:endParaRPr lang="en-US" sz="1600" b="1" dirty="0">
              <a:effectLst>
                <a:glow rad="127000">
                  <a:schemeClr val="bg1">
                    <a:alpha val="7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403895">
            <a:off x="845857" y="4522235"/>
            <a:ext cx="1491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effectLst>
                  <a:glow rad="127000">
                    <a:schemeClr val="bg1">
                      <a:alpha val="7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Tacoma Fault</a:t>
            </a:r>
            <a:endParaRPr lang="en-US" sz="1600" b="1" dirty="0">
              <a:effectLst>
                <a:glow rad="127000">
                  <a:schemeClr val="bg1">
                    <a:alpha val="7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4591753">
            <a:off x="4065021" y="3324517"/>
            <a:ext cx="14558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effectLst>
                  <a:glow rad="127000">
                    <a:schemeClr val="bg1">
                      <a:alpha val="7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Rattlesnake FZ</a:t>
            </a:r>
            <a:endParaRPr lang="en-US" sz="1400" b="1" dirty="0">
              <a:effectLst>
                <a:glow rad="127000">
                  <a:schemeClr val="bg1">
                    <a:alpha val="7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3441431">
            <a:off x="3603883" y="2206840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effectLst>
                  <a:glow rad="127000">
                    <a:schemeClr val="bg1">
                      <a:alpha val="7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SWIF</a:t>
            </a:r>
            <a:endParaRPr lang="en-US" sz="1400" b="1" dirty="0">
              <a:effectLst>
                <a:glow rad="127000">
                  <a:schemeClr val="bg1">
                    <a:alpha val="7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471967">
            <a:off x="1542247" y="2235627"/>
            <a:ext cx="2257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effectLst>
                  <a:glow rad="127000">
                    <a:schemeClr val="bg1">
                      <a:alpha val="7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Kingston Arch Structure</a:t>
            </a:r>
            <a:endParaRPr lang="en-US" sz="1400" b="1" dirty="0">
              <a:effectLst>
                <a:glow rad="127000">
                  <a:schemeClr val="bg1">
                    <a:alpha val="7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3635035">
            <a:off x="3572792" y="2852648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effectLst>
                  <a:glow rad="127000">
                    <a:schemeClr val="bg1">
                      <a:alpha val="7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SWIF</a:t>
            </a:r>
          </a:p>
          <a:p>
            <a:r>
              <a:rPr lang="en-US" sz="1200" b="1" dirty="0" smtClean="0">
                <a:effectLst>
                  <a:glow rad="127000">
                    <a:schemeClr val="bg1">
                      <a:alpha val="7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Strands?</a:t>
            </a:r>
            <a:endParaRPr lang="en-US" sz="1200" b="1" dirty="0">
              <a:effectLst>
                <a:glow rad="127000">
                  <a:schemeClr val="bg1">
                    <a:alpha val="7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41084" y="5674732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Contour interval = 1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mGal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1365" y="907699"/>
            <a:ext cx="759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-123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98780" y="907699"/>
            <a:ext cx="9850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-122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30’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82797" y="919021"/>
            <a:ext cx="703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-122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02542" y="907699"/>
            <a:ext cx="759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-123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439957" y="907699"/>
            <a:ext cx="9850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-122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30’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523974" y="919021"/>
            <a:ext cx="703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-122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336868" y="1119342"/>
            <a:ext cx="49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333735" y="4002680"/>
            <a:ext cx="877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  <a:r>
              <a:rPr lang="en-US" sz="1600" b="1" dirty="0" smtClean="0">
                <a:latin typeface="Symbol" panose="05050102010706020507" pitchFamily="18" charset="2"/>
                <a:cs typeface="Arial" panose="020B0604020202020204" pitchFamily="34" charset="0"/>
              </a:rPr>
              <a:t>°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30’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868446" y="6331611"/>
            <a:ext cx="61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can also be used to detail edges for basin effects</a:t>
            </a:r>
          </a:p>
        </p:txBody>
      </p:sp>
    </p:spTree>
    <p:extLst>
      <p:ext uri="{BB962C8B-B14F-4D97-AF65-F5344CB8AC3E}">
        <p14:creationId xmlns:p14="http://schemas.microsoft.com/office/powerpoint/2010/main" val="382338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2" t="15292" r="9032" b="9032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3224" y="102946"/>
            <a:ext cx="11935645" cy="6636969"/>
          </a:xfrm>
          <a:prstGeom prst="rect">
            <a:avLst/>
          </a:prstGeom>
          <a:solidFill>
            <a:srgbClr val="FFFFFF">
              <a:alpha val="72157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 descr="dnr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384" y="5480589"/>
            <a:ext cx="1358261" cy="12360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0115" y="145335"/>
            <a:ext cx="1181453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Data Seems Pretty Useful </a:t>
            </a:r>
          </a:p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mean its not downloadable?!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00" y="2139696"/>
            <a:ext cx="6784287" cy="457260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7027630" y="5505730"/>
            <a:ext cx="3450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WGS is currently working on a curated database that solves these issues for Washington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3554472" y="1050937"/>
            <a:ext cx="2633390" cy="136225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536184" y="4771380"/>
            <a:ext cx="2651678" cy="63577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79764" y="886675"/>
            <a:ext cx="56577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online database currently exists (PACES is now defunct)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Clean, well documented data </a:t>
            </a:r>
          </a:p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has long been a problem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862" y="1050936"/>
            <a:ext cx="5797980" cy="435621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1" name="Rectangle 20"/>
          <p:cNvSpPr/>
          <p:nvPr/>
        </p:nvSpPr>
        <p:spPr>
          <a:xfrm>
            <a:off x="554084" y="2413191"/>
            <a:ext cx="3000388" cy="2358189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7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Words>279</Words>
  <Application>Microsoft Office PowerPoint</Application>
  <PresentationFormat>Widescreen</PresentationFormat>
  <Paragraphs>58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DNR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Anderson, Megan (DNR)</dc:creator>
  <cp:lastModifiedBy>Anderson, Megan (DNR)</cp:lastModifiedBy>
  <cp:revision>22</cp:revision>
  <dcterms:created xsi:type="dcterms:W3CDTF">2019-10-28T21:30:22Z</dcterms:created>
  <dcterms:modified xsi:type="dcterms:W3CDTF">2019-10-29T17:16:10Z</dcterms:modified>
</cp:coreProperties>
</file>