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232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B4A9-4FAE-D347-9909-19C98CF35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F4DFC-08AF-5846-AA60-5AD268125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5C752-B4B1-6641-BB5F-17DB00282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3F01-FFC4-2947-BDE2-5C9F621458A1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EE4C9-D62C-7649-B799-09B74AC0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4E898-BF57-9D44-A854-B50AC562B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BDCC-51AE-FB4F-AD18-0D3F7B6E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8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08A77-4618-2C47-92DF-7CDD0B1F2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7914EF-91A4-8A41-A990-0A587F573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CD942-4C93-0541-B4A0-0E6548033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3F01-FFC4-2947-BDE2-5C9F621458A1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43154-B97B-1849-B5BF-3D0FFC3BC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E2E52-ADA6-FE42-9DA6-3C3F7F688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BDCC-51AE-FB4F-AD18-0D3F7B6E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1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A84DEC-91B1-454A-9FCA-A985E57FC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42FF02-3265-A34C-8CF9-A01760480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B4B16-2895-0D48-96BE-475E7D3C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3F01-FFC4-2947-BDE2-5C9F621458A1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C759C-D782-7647-98F1-E28DB9F3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A5820-6912-374E-BD73-D4FDA684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BDCC-51AE-FB4F-AD18-0D3F7B6E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7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7626B-A6A9-B740-A6C3-A69383C7A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EA659-F470-C046-94A2-2F3A51F54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7E431-E5F1-B245-BDE4-AD2571CB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3F01-FFC4-2947-BDE2-5C9F621458A1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07C63-2095-DC4E-8210-1B707346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0CE0B-787F-5A47-93D8-C4BFE962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BDCC-51AE-FB4F-AD18-0D3F7B6E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4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08BDD-51BE-0F4C-9CC7-CBEBDA81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AC3D5-9E3E-8D40-A091-5B1978C72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65897-2DFF-F442-A088-0616AD482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3F01-FFC4-2947-BDE2-5C9F621458A1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08B7D-D709-2540-8249-431DEB5CC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D3CA6-80DD-954B-B695-F0F8DA6C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BDCC-51AE-FB4F-AD18-0D3F7B6E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3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4886C-C4F2-FA48-9A27-F4996B8B0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F95BF-CC89-734D-B214-858B59057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3218A-2D2A-AF46-A89C-9C4D4744C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23545-159A-9449-82F8-4994148BE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3F01-FFC4-2947-BDE2-5C9F621458A1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8923F-EFDD-7144-BFD4-0EE450A03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EF7A2-A739-0744-A71E-F4631C40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BDCC-51AE-FB4F-AD18-0D3F7B6E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5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4FC3-EDA1-1B48-B711-4799D3D17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FBEE4-34E8-2D46-8B05-875BA30F8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EC298-27B7-9C4B-B4EC-92E4C41C6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4E8B76-3A4B-CC41-B615-89EC02F5E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90CDB-AA8C-1B42-8787-F32E65D8D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E0CCFA-45EA-0745-BCCB-5A545E0E1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3F01-FFC4-2947-BDE2-5C9F621458A1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D4B13B-EA1F-EE40-B9CD-66C8EF72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EA7330-A23D-B746-9D51-F46F7FC1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BDCC-51AE-FB4F-AD18-0D3F7B6E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2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37E76-227B-A141-BC8A-25F1D65E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E8B7D7-E968-A849-AE5D-75C5C3537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3F01-FFC4-2947-BDE2-5C9F621458A1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5E835-7CA1-464A-9A54-F935A0804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4CB51-42E5-D14E-A776-926089DA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BDCC-51AE-FB4F-AD18-0D3F7B6E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9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B1EB9E-E570-6A4B-B3DD-54B1FB03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3F01-FFC4-2947-BDE2-5C9F621458A1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E38A1-FC6D-E642-BD4E-ADDC9354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F82ED-65EA-FA40-A015-F6C98473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BDCC-51AE-FB4F-AD18-0D3F7B6E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1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6DE36-844D-5B42-9FA3-1DE6C22F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8B0A0-F3E9-464E-9E29-5A1304F4B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4F8C6-B32B-3E4D-9504-BF68F2A2D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02E73-14D1-384B-A764-835D40C99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3F01-FFC4-2947-BDE2-5C9F621458A1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00FC4-54AB-6245-8D7A-2511B402F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79D2D-C42E-D24D-B9FB-439F84EAE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BDCC-51AE-FB4F-AD18-0D3F7B6E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8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0EF7A-EBA4-754D-B3A5-7EE2D469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55933C-4573-3043-987F-0909B687EE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7A853-92D0-FA48-9CC2-F20B78380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6BB09-9848-DC45-BBDB-AA305663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3F01-FFC4-2947-BDE2-5C9F621458A1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E2632-31CE-DE47-9569-F3238892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A5003-36E2-D644-B675-A24C9BC3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BDCC-51AE-FB4F-AD18-0D3F7B6E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5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C86DC2-632A-9B49-BEDE-0FEF07DE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EC47A-6AE1-7247-B9CF-2E288D1FE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A20AA-DE99-7040-9813-2BF343E1F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F3F01-FFC4-2947-BDE2-5C9F621458A1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801E8-1172-3449-8871-E4F63349C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19F83-2879-1E4C-B5C9-5055A0AD2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ABDCC-51AE-FB4F-AD18-0D3F7B6E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1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B5E0E-1A20-1642-8EEF-0BEB2451A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/>
              <a:t>Fragile features as megathrust ground motion intensity constraints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8CB0D-1D4B-0844-BB9B-5CABC00C5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52998" y="2286021"/>
            <a:ext cx="4762664" cy="35719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112642-7057-C14B-82AA-D84A0704F2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93" r="19862"/>
          <a:stretch/>
        </p:blipFill>
        <p:spPr>
          <a:xfrm>
            <a:off x="4540471" y="1696064"/>
            <a:ext cx="3390251" cy="47572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ADF684-0123-0346-8871-25CC9FED1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859" y="1690687"/>
            <a:ext cx="3291475" cy="47626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2DA358-504A-7F46-9CBC-554743DECDFA}"/>
              </a:ext>
            </a:extLst>
          </p:cNvPr>
          <p:cNvSpPr txBox="1"/>
          <p:nvPr/>
        </p:nvSpPr>
        <p:spPr>
          <a:xfrm>
            <a:off x="3334705" y="6334780"/>
            <a:ext cx="5801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For PSHA, need (1) fragility and (2) 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762C5A-D1D7-B445-A4B5-BACB628DEDC9}"/>
              </a:ext>
            </a:extLst>
          </p:cNvPr>
          <p:cNvSpPr txBox="1"/>
          <p:nvPr/>
        </p:nvSpPr>
        <p:spPr>
          <a:xfrm>
            <a:off x="5181600" y="5418738"/>
            <a:ext cx="2165131" cy="10156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Devin McPhillips</a:t>
            </a:r>
          </a:p>
          <a:p>
            <a:pPr algn="ctr"/>
            <a:r>
              <a:rPr lang="en-US" sz="2000" dirty="0"/>
              <a:t>KM </a:t>
            </a:r>
            <a:r>
              <a:rPr lang="en-US" sz="2000" dirty="0" err="1"/>
              <a:t>Scharer</a:t>
            </a:r>
            <a:endParaRPr lang="en-US" sz="2000" dirty="0"/>
          </a:p>
          <a:p>
            <a:pPr algn="ctr"/>
            <a:r>
              <a:rPr lang="en-US" sz="2000" dirty="0"/>
              <a:t>USGS Pasadena</a:t>
            </a:r>
          </a:p>
        </p:txBody>
      </p:sp>
    </p:spTree>
    <p:extLst>
      <p:ext uri="{BB962C8B-B14F-4D97-AF65-F5344CB8AC3E}">
        <p14:creationId xmlns:p14="http://schemas.microsoft.com/office/powerpoint/2010/main" val="352443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047F69-F8C1-9641-9841-E01D5679A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842B87-2345-1C42-B2A9-99B8E8E13090}"/>
              </a:ext>
            </a:extLst>
          </p:cNvPr>
          <p:cNvSpPr txBox="1"/>
          <p:nvPr/>
        </p:nvSpPr>
        <p:spPr>
          <a:xfrm rot="18367539">
            <a:off x="1661357" y="3731627"/>
            <a:ext cx="1264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Sea stacks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E8B277-9E64-5441-B319-58A047ED640A}"/>
              </a:ext>
            </a:extLst>
          </p:cNvPr>
          <p:cNvSpPr txBox="1"/>
          <p:nvPr/>
        </p:nvSpPr>
        <p:spPr>
          <a:xfrm rot="17553059">
            <a:off x="1783122" y="318139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PBRs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6F005B-2726-8C49-ABAE-AD117AA27AFC}"/>
              </a:ext>
            </a:extLst>
          </p:cNvPr>
          <p:cNvSpPr txBox="1"/>
          <p:nvPr/>
        </p:nvSpPr>
        <p:spPr>
          <a:xfrm rot="17316410">
            <a:off x="4187497" y="2416403"/>
            <a:ext cx="113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Sea stacks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9E2DC0-A5AF-7E40-A5C7-3316BB1DD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341" y="0"/>
            <a:ext cx="522394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49DEBB-99A4-DD4E-8AD6-4AEA0FCFA1A7}"/>
              </a:ext>
            </a:extLst>
          </p:cNvPr>
          <p:cNvSpPr/>
          <p:nvPr/>
        </p:nvSpPr>
        <p:spPr>
          <a:xfrm>
            <a:off x="1000125" y="128588"/>
            <a:ext cx="508635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23CBA5-6D48-0041-BB64-8759F6DBB0A0}"/>
              </a:ext>
            </a:extLst>
          </p:cNvPr>
          <p:cNvSpPr txBox="1"/>
          <p:nvPr/>
        </p:nvSpPr>
        <p:spPr>
          <a:xfrm>
            <a:off x="3729038" y="3733856"/>
            <a:ext cx="2357437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Survey results from Bandon OR to Brookings OR (130 km)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Quasi-static analysis for Euler-Bernoulli beam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4512EB-52B5-9643-A5DA-DC77C36AD0B4}"/>
              </a:ext>
            </a:extLst>
          </p:cNvPr>
          <p:cNvSpPr/>
          <p:nvPr/>
        </p:nvSpPr>
        <p:spPr>
          <a:xfrm>
            <a:off x="8958263" y="4714875"/>
            <a:ext cx="357187" cy="72866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BB5098-E6BC-D142-9DFD-F98A7DD02EDE}"/>
              </a:ext>
            </a:extLst>
          </p:cNvPr>
          <p:cNvSpPr txBox="1"/>
          <p:nvPr/>
        </p:nvSpPr>
        <p:spPr>
          <a:xfrm>
            <a:off x="7700962" y="6300788"/>
            <a:ext cx="2871788" cy="369332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Frankel, Wirth, +, 2017 </a:t>
            </a:r>
            <a:r>
              <a:rPr lang="en-US" i="1" dirty="0">
                <a:solidFill>
                  <a:schemeClr val="bg1"/>
                </a:solidFill>
              </a:rPr>
              <a:t>BSSA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6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95045-F8D1-D44E-A2B9-FF0BEB7A4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174" y="365125"/>
            <a:ext cx="4238626" cy="1325563"/>
          </a:xfrm>
        </p:spPr>
        <p:txBody>
          <a:bodyPr/>
          <a:lstStyle/>
          <a:p>
            <a:r>
              <a:rPr lang="en-US" dirty="0"/>
              <a:t>More work to do: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4695A-7716-FD45-876C-972651AE5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174" y="1911350"/>
            <a:ext cx="4238625" cy="4351338"/>
          </a:xfrm>
        </p:spPr>
        <p:txBody>
          <a:bodyPr/>
          <a:lstStyle/>
          <a:p>
            <a:r>
              <a:rPr lang="en-US" dirty="0"/>
              <a:t>Structural engineering analysis (FEMs)</a:t>
            </a:r>
          </a:p>
          <a:p>
            <a:r>
              <a:rPr lang="en-US" dirty="0" err="1"/>
              <a:t>Trona</a:t>
            </a:r>
            <a:r>
              <a:rPr lang="en-US" dirty="0"/>
              <a:t> Pinnacles case study (Ridgecrest EQ)</a:t>
            </a:r>
          </a:p>
          <a:p>
            <a:r>
              <a:rPr lang="en-US" dirty="0"/>
              <a:t>Cosmogenic radionuclide exposure dating</a:t>
            </a:r>
          </a:p>
          <a:p>
            <a:r>
              <a:rPr lang="en-US" dirty="0"/>
              <a:t>Extend survey along strike!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8541E-AA15-BB44-9C7D-1859D7D9A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87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51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84</Words>
  <Application>Microsoft Macintosh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Fragile features as megathrust ground motion intensity constraints</vt:lpstr>
      <vt:lpstr>PowerPoint Presentation</vt:lpstr>
      <vt:lpstr>More work to do: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Fragile features as megathrust ground motion intensity constraints</dc:title>
  <dc:creator>Microsoft Office User</dc:creator>
  <cp:lastModifiedBy>Microsoft Office User</cp:lastModifiedBy>
  <cp:revision>6</cp:revision>
  <dcterms:created xsi:type="dcterms:W3CDTF">2019-10-28T19:52:54Z</dcterms:created>
  <dcterms:modified xsi:type="dcterms:W3CDTF">2019-10-28T21:18:32Z</dcterms:modified>
</cp:coreProperties>
</file>