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8"/>
  </p:notesMasterIdLst>
  <p:sldIdLst>
    <p:sldId id="256" r:id="rId2"/>
    <p:sldId id="273" r:id="rId3"/>
    <p:sldId id="257" r:id="rId4"/>
    <p:sldId id="259" r:id="rId5"/>
    <p:sldId id="263" r:id="rId6"/>
    <p:sldId id="266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44CA3E-882E-4A83-9E8A-A5EA78660A6E}" type="datetimeFigureOut">
              <a:rPr lang="en-US" smtClean="0"/>
              <a:t>10/29/2019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BBF0A-2876-4690-A6B2-87EFD55027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64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leads to my driving questions. What</a:t>
            </a:r>
            <a:r>
              <a:rPr lang="en-US" baseline="0" dirty="0"/>
              <a:t> is the record of </a:t>
            </a:r>
            <a:r>
              <a:rPr lang="en-US" baseline="0" dirty="0" err="1"/>
              <a:t>subduction</a:t>
            </a:r>
            <a:r>
              <a:rPr lang="en-US" baseline="0" dirty="0"/>
              <a:t>-related deformation at the timescale of a million years? Can we see a geomorphic signature of this deformation along the Washington coast? I propose that uplifted Pleistocene marine terraces along the southwestern Washington coast may provide insight into the mechanisms and timing of deformation above the CSZ.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820E83-4AB3-48EE-94EF-E16695718FF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939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map and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265D2-60CF-4477-B77E-83209E0C70D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632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265D2-60CF-4477-B77E-83209E0C70D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3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dirty="0"/>
              <a:t>10/29/2019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59C12-E90C-45D2-A6D2-A9DDC2C329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200" dirty="0"/>
              <a:t>Tectonic implications and deformation rate recorded by Pleistocene terraces above the Cascadia </a:t>
            </a:r>
            <a:r>
              <a:rPr lang="en-US" sz="3200" dirty="0" err="1"/>
              <a:t>Subducton</a:t>
            </a:r>
            <a:r>
              <a:rPr lang="en-US" sz="3200" dirty="0"/>
              <a:t> Zone, southwestern Washington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68B2D-C02E-4F13-B82C-917608FD3F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K. Stanton</a:t>
            </a:r>
          </a:p>
          <a:p>
            <a:r>
              <a:rPr lang="en-US" dirty="0"/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3538119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37000"/>
          </a:blip>
          <a:srcRect t="22603"/>
          <a:stretch/>
        </p:blipFill>
        <p:spPr>
          <a:xfrm>
            <a:off x="-174892" y="-433597"/>
            <a:ext cx="12591771" cy="7309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B6450F-9A4C-4E49-A1E2-2DB56DEC5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08" y="733293"/>
            <a:ext cx="4335332" cy="1077229"/>
          </a:xfrm>
        </p:spPr>
        <p:txBody>
          <a:bodyPr/>
          <a:lstStyle/>
          <a:p>
            <a:r>
              <a:rPr lang="en-US" dirty="0"/>
              <a:t>Driving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AD7ADB-16C8-48DB-B603-970F6EA09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118" y="2369390"/>
            <a:ext cx="10057639" cy="1600200"/>
          </a:xfrm>
        </p:spPr>
        <p:txBody>
          <a:bodyPr>
            <a:noAutofit/>
          </a:bodyPr>
          <a:lstStyle/>
          <a:p>
            <a:r>
              <a:rPr lang="en-US" sz="2800" dirty="0"/>
              <a:t>What is the record of subduction-related deformation at the timescale of a million years?</a:t>
            </a:r>
          </a:p>
          <a:p>
            <a:r>
              <a:rPr lang="en-US" sz="2800" dirty="0"/>
              <a:t>Is there a geomorphic signature of this deformation along the Washington coast?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47EA3E-B93A-4582-A22E-FBC21B2A5D13}"/>
              </a:ext>
            </a:extLst>
          </p:cNvPr>
          <p:cNvSpPr txBox="1"/>
          <p:nvPr/>
        </p:nvSpPr>
        <p:spPr>
          <a:xfrm>
            <a:off x="1000633" y="4919416"/>
            <a:ext cx="10429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</a:rPr>
              <a:t>Uplifted Pleistocene marine terraces may provide insight to mechanisms and timing of deformation above the Cascadia Subduction Zone.</a:t>
            </a:r>
          </a:p>
        </p:txBody>
      </p:sp>
    </p:spTree>
    <p:extLst>
      <p:ext uri="{BB962C8B-B14F-4D97-AF65-F5344CB8AC3E}">
        <p14:creationId xmlns:p14="http://schemas.microsoft.com/office/powerpoint/2010/main" val="62345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F6279-42E1-4E59-BD77-4EC04C842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2658" y="701617"/>
            <a:ext cx="9905998" cy="1134373"/>
          </a:xfrm>
        </p:spPr>
        <p:txBody>
          <a:bodyPr/>
          <a:lstStyle/>
          <a:p>
            <a:r>
              <a:rPr lang="en-US" dirty="0"/>
              <a:t>Uplifted marine Terraces In SW Washington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C0E05-C0F9-45DE-962A-43A44DFE0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8327" y="1581511"/>
            <a:ext cx="4519099" cy="5106838"/>
          </a:xfrm>
        </p:spPr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Previously mapped as a single unit in the 1960s.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Recent lidar shows </a:t>
            </a:r>
            <a:r>
              <a:rPr lang="en-US" b="1" dirty="0">
                <a:solidFill>
                  <a:schemeClr val="accent5"/>
                </a:solidFill>
              </a:rPr>
              <a:t>multiple terrace sets </a:t>
            </a:r>
            <a:r>
              <a:rPr lang="en-US" dirty="0"/>
              <a:t>around Grays Harbor and Willapa Bay.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Highest terraces over 120 m </a:t>
            </a:r>
            <a:r>
              <a:rPr lang="en-US" dirty="0" err="1"/>
              <a:t>a.s.l</a:t>
            </a:r>
            <a:r>
              <a:rPr lang="en-US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Height cannot be explained by sea-level change or glacial-isostatic rebound.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Dating of lowest terrace by amino acid racemization shows age around 120,000.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9D116E-F4C3-4865-9457-36415A4E4607}"/>
              </a:ext>
            </a:extLst>
          </p:cNvPr>
          <p:cNvSpPr txBox="1"/>
          <p:nvPr/>
        </p:nvSpPr>
        <p:spPr>
          <a:xfrm>
            <a:off x="5928844" y="6555130"/>
            <a:ext cx="61044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Washington Geological Survey Information Portal 1:100,000 scale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828924-35A4-4D4B-8544-D84B4F5F63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844" y="1296063"/>
            <a:ext cx="5948438" cy="524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39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6123-1454-4EC9-BE95-3E0E36FC8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9580" y="715181"/>
            <a:ext cx="8088882" cy="1905000"/>
          </a:xfrm>
        </p:spPr>
        <p:txBody>
          <a:bodyPr/>
          <a:lstStyle/>
          <a:p>
            <a:r>
              <a:rPr lang="en-US" dirty="0"/>
              <a:t>Terraces in SW Washington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C1591-B0E9-4732-85E5-54ECFF20C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943819"/>
            <a:ext cx="5610195" cy="3847381"/>
          </a:xfrm>
        </p:spPr>
        <p:txBody>
          <a:bodyPr/>
          <a:lstStyle/>
          <a:p>
            <a:r>
              <a:rPr lang="en-US" dirty="0"/>
              <a:t>Mapping during summer 2019 suggests variety of deposits, including fluvial and estuarine deposits</a:t>
            </a:r>
          </a:p>
          <a:p>
            <a:r>
              <a:rPr lang="en-US" dirty="0"/>
              <a:t>Estuarine deposits follow descriptions from Clifton (1983) of alternating mud flat deposits, tidal current deposits, and fluvial deposits.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260" y="0"/>
            <a:ext cx="49661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088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DA0DE-2C55-498F-9259-FD32036AF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626" y="728979"/>
            <a:ext cx="7036871" cy="1181767"/>
          </a:xfrm>
        </p:spPr>
        <p:txBody>
          <a:bodyPr/>
          <a:lstStyle/>
          <a:p>
            <a:r>
              <a:rPr lang="en-US" dirty="0"/>
              <a:t>Implications from New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AA33C-8BC6-4588-9101-D94FB57DB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560549"/>
            <a:ext cx="3263810" cy="511629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OSL dates on terraces near South Bend suggest uplift rates between 0.50-0.71 mm/yr.</a:t>
            </a:r>
          </a:p>
          <a:p>
            <a:r>
              <a:rPr lang="en-US" dirty="0"/>
              <a:t>Less than current geodetic uplift rates of 1.5-3 mm/yr. (Miller et al., 2018;Li et al., 2018)</a:t>
            </a:r>
          </a:p>
          <a:p>
            <a:r>
              <a:rPr lang="en-US" dirty="0"/>
              <a:t>Current rates include strain that will be recovered elastically during a megathrust event</a:t>
            </a:r>
          </a:p>
          <a:p>
            <a:r>
              <a:rPr lang="en-US" dirty="0" err="1"/>
              <a:t>Longterm</a:t>
            </a:r>
            <a:r>
              <a:rPr lang="en-US" dirty="0"/>
              <a:t> average rate thus more closely represents total uplift. </a:t>
            </a:r>
          </a:p>
          <a:p>
            <a:endParaRPr lang="en-US" dirty="0"/>
          </a:p>
        </p:txBody>
      </p:sp>
      <p:pic>
        <p:nvPicPr>
          <p:cNvPr id="4" name="Content Placeholder 3" descr="sea-level_figure draft 9.4.19.jpg">
            <a:extLst>
              <a:ext uri="{FF2B5EF4-FFF2-40B4-BE49-F238E27FC236}">
                <a16:creationId xmlns:a16="http://schemas.microsoft.com/office/drawing/2014/main" id="{2826D789-5658-4841-BD3C-F0FA58878D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 t="11963" r="18306" b="25303"/>
          <a:stretch/>
        </p:blipFill>
        <p:spPr>
          <a:xfrm>
            <a:off x="4669284" y="1560549"/>
            <a:ext cx="7036871" cy="471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47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829FD-F808-4828-851B-6605BB3CB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9825" y="722860"/>
            <a:ext cx="4968045" cy="1905000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8FB13-01C0-47E1-BAC5-94C592D8A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8165" y="1863747"/>
            <a:ext cx="4624418" cy="3581884"/>
          </a:xfrm>
        </p:spPr>
        <p:txBody>
          <a:bodyPr/>
          <a:lstStyle/>
          <a:p>
            <a:r>
              <a:rPr lang="en-US" dirty="0"/>
              <a:t>Cross sections using gravity modeling</a:t>
            </a:r>
          </a:p>
          <a:p>
            <a:r>
              <a:rPr lang="en-US" dirty="0"/>
              <a:t>Spot mapping to confirm geologic map/check cross sections</a:t>
            </a:r>
          </a:p>
          <a:p>
            <a:r>
              <a:rPr lang="en-US" dirty="0"/>
              <a:t>Sand Petrography</a:t>
            </a:r>
          </a:p>
          <a:p>
            <a:r>
              <a:rPr lang="en-US" dirty="0"/>
              <a:t>Process newest OSL samples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FF69A-301F-47D8-BB9C-9309D0096C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71" y="1507406"/>
            <a:ext cx="6504317" cy="48782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F24782-02E2-484C-81B2-5A30BE2DD837}"/>
              </a:ext>
            </a:extLst>
          </p:cNvPr>
          <p:cNvSpPr txBox="1"/>
          <p:nvPr/>
        </p:nvSpPr>
        <p:spPr>
          <a:xfrm>
            <a:off x="5137047" y="6406607"/>
            <a:ext cx="24925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Photo by K. Stanton, 2019</a:t>
            </a:r>
          </a:p>
        </p:txBody>
      </p:sp>
    </p:spTree>
    <p:extLst>
      <p:ext uri="{BB962C8B-B14F-4D97-AF65-F5344CB8AC3E}">
        <p14:creationId xmlns:p14="http://schemas.microsoft.com/office/powerpoint/2010/main" val="34249990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TM16401375[[fn=Madison]]</Template>
  <TotalTime>11</TotalTime>
  <Words>352</Words>
  <Application>Microsoft Office PowerPoint</Application>
  <PresentationFormat>Widescreen</PresentationFormat>
  <Paragraphs>33</Paragraphs>
  <Slides>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Calibri</vt:lpstr>
      <vt:lpstr>MS Shell Dlg 2</vt:lpstr>
      <vt:lpstr>Wingdings</vt:lpstr>
      <vt:lpstr>Wingdings 3</vt:lpstr>
      <vt:lpstr>Madison</vt:lpstr>
      <vt:lpstr>Tectonic implications and deformation rate recorded by Pleistocene terraces above the Cascadia Subducton Zone, southwestern Washington</vt:lpstr>
      <vt:lpstr>Driving Questions</vt:lpstr>
      <vt:lpstr>Uplifted marine Terraces In SW Washington</vt:lpstr>
      <vt:lpstr>Terraces in SW Washington</vt:lpstr>
      <vt:lpstr>Implications from New Data</vt:lpstr>
      <vt:lpstr>Next Steps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Kelsay Stanton</dc:creator>
  <cp:lastModifiedBy>Kelsay Stanton</cp:lastModifiedBy>
  <cp:revision>3</cp:revision>
  <dcterms:created xsi:type="dcterms:W3CDTF">2019-10-29T15:00:23Z</dcterms:created>
  <dcterms:modified xsi:type="dcterms:W3CDTF">2019-10-29T15:11:25Z</dcterms:modified>
</cp:coreProperties>
</file>