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4"/>
  </p:notesMasterIdLst>
  <p:handoutMasterIdLst>
    <p:handoutMasterId r:id="rId15"/>
  </p:handoutMasterIdLst>
  <p:sldIdLst>
    <p:sldId id="256" r:id="rId3"/>
    <p:sldId id="566" r:id="rId4"/>
    <p:sldId id="525" r:id="rId5"/>
    <p:sldId id="556" r:id="rId6"/>
    <p:sldId id="549" r:id="rId7"/>
    <p:sldId id="512" r:id="rId8"/>
    <p:sldId id="555" r:id="rId9"/>
    <p:sldId id="551" r:id="rId10"/>
    <p:sldId id="559" r:id="rId11"/>
    <p:sldId id="558" r:id="rId12"/>
    <p:sldId id="536" r:id="rId1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CE5"/>
    <a:srgbClr val="FF0000"/>
    <a:srgbClr val="FFFF00"/>
    <a:srgbClr val="EF4DD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468" autoAdjust="0"/>
  </p:normalViewPr>
  <p:slideViewPr>
    <p:cSldViewPr>
      <p:cViewPr varScale="1">
        <p:scale>
          <a:sx n="116" d="100"/>
          <a:sy n="116" d="100"/>
        </p:scale>
        <p:origin x="102" y="32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10/29/2019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10/29/2019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10/29/2019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10/29/2019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10/29/2019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10/29/2019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10/29/2019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10/29/2019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10/29/2019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10/29/2019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10/29/2019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10/29/2019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/>
              <a:pPr/>
              <a:t>10/29/2019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gold@coas.oregonstate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13" Type="http://schemas.openxmlformats.org/officeDocument/2006/relationships/image" Target="../media/image22.tiff"/><Relationship Id="rId18" Type="http://schemas.openxmlformats.org/officeDocument/2006/relationships/image" Target="../media/image27.tiff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12" Type="http://schemas.openxmlformats.org/officeDocument/2006/relationships/image" Target="../media/image21.tiff"/><Relationship Id="rId17" Type="http://schemas.openxmlformats.org/officeDocument/2006/relationships/image" Target="../media/image26.tif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5.tiff"/><Relationship Id="rId20" Type="http://schemas.openxmlformats.org/officeDocument/2006/relationships/image" Target="../media/image1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tiff"/><Relationship Id="rId11" Type="http://schemas.openxmlformats.org/officeDocument/2006/relationships/image" Target="../media/image20.tif"/><Relationship Id="rId5" Type="http://schemas.openxmlformats.org/officeDocument/2006/relationships/image" Target="../media/image14.tiff"/><Relationship Id="rId15" Type="http://schemas.openxmlformats.org/officeDocument/2006/relationships/image" Target="../media/image24.tiff"/><Relationship Id="rId10" Type="http://schemas.openxmlformats.org/officeDocument/2006/relationships/image" Target="../media/image19.tiff"/><Relationship Id="rId19" Type="http://schemas.openxmlformats.org/officeDocument/2006/relationships/oleObject" Target="../embeddings/oleObject2.bin"/><Relationship Id="rId4" Type="http://schemas.openxmlformats.org/officeDocument/2006/relationships/image" Target="../media/image13.tiff"/><Relationship Id="rId9" Type="http://schemas.openxmlformats.org/officeDocument/2006/relationships/image" Target="../media/image18.tiff"/><Relationship Id="rId14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055" y="0"/>
            <a:ext cx="9144000" cy="1752600"/>
          </a:xfrm>
        </p:spPr>
        <p:txBody>
          <a:bodyPr/>
          <a:lstStyle/>
          <a:p>
            <a:pPr algn="ctr"/>
            <a:r>
              <a:rPr lang="en-US" sz="2800" dirty="0" smtClean="0"/>
              <a:t>Historic Southern Cascadia Earthquakes and Sedimentological Evidence of NSAF Triggering</a:t>
            </a:r>
            <a:endParaRPr lang="en-US" sz="280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69784" y="2424577"/>
            <a:ext cx="9067801" cy="286543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s-ES_tradnl" sz="1800" b="1" dirty="0">
                <a:solidFill>
                  <a:srgbClr val="FF9900"/>
                </a:solidFill>
              </a:rPr>
              <a:t>Goldfinger, C.</a:t>
            </a:r>
          </a:p>
          <a:p>
            <a:pPr algn="ctr" eaLnBrk="1" hangingPunct="1">
              <a:defRPr/>
            </a:pPr>
            <a:r>
              <a:rPr lang="es-ES_tradnl" sz="1400" dirty="0" err="1"/>
              <a:t>College</a:t>
            </a:r>
            <a:r>
              <a:rPr lang="es-ES_tradnl" sz="1400" dirty="0"/>
              <a:t> of </a:t>
            </a:r>
            <a:r>
              <a:rPr lang="es-ES_tradnl" sz="1400" dirty="0" err="1"/>
              <a:t>Earth</a:t>
            </a:r>
            <a:r>
              <a:rPr lang="es-ES_tradnl" sz="1400" dirty="0"/>
              <a:t>, </a:t>
            </a:r>
            <a:r>
              <a:rPr lang="es-ES_tradnl" sz="1400" dirty="0" err="1"/>
              <a:t>Ocean</a:t>
            </a:r>
            <a:r>
              <a:rPr lang="es-ES_tradnl" sz="1400" dirty="0"/>
              <a:t> and </a:t>
            </a:r>
            <a:r>
              <a:rPr lang="es-ES_tradnl" sz="1400" dirty="0" err="1"/>
              <a:t>Atmospheric</a:t>
            </a:r>
            <a:r>
              <a:rPr lang="es-ES_tradnl" sz="1400" dirty="0"/>
              <a:t> </a:t>
            </a:r>
            <a:r>
              <a:rPr lang="es-ES_tradnl" sz="1400" dirty="0" err="1"/>
              <a:t>Sciences</a:t>
            </a:r>
            <a:r>
              <a:rPr lang="es-ES_tradnl" sz="1400" dirty="0"/>
              <a:t>, </a:t>
            </a:r>
            <a:r>
              <a:rPr lang="es-ES_tradnl" sz="1400" dirty="0" err="1"/>
              <a:t>Oregon</a:t>
            </a:r>
            <a:r>
              <a:rPr lang="es-ES_tradnl" sz="1400" dirty="0"/>
              <a:t> </a:t>
            </a:r>
            <a:r>
              <a:rPr lang="es-ES_tradnl" sz="1400" dirty="0" err="1"/>
              <a:t>State</a:t>
            </a:r>
            <a:r>
              <a:rPr lang="es-ES_tradnl" sz="1400" dirty="0"/>
              <a:t> </a:t>
            </a:r>
            <a:r>
              <a:rPr lang="es-ES_tradnl" sz="1400" dirty="0" err="1"/>
              <a:t>University</a:t>
            </a:r>
            <a:endParaRPr lang="es-ES_tradnl" sz="1400" dirty="0"/>
          </a:p>
          <a:p>
            <a:pPr algn="ctr" eaLnBrk="1" hangingPunct="1">
              <a:defRPr/>
            </a:pPr>
            <a:r>
              <a:rPr lang="es-ES_tradnl" sz="1400" dirty="0"/>
              <a:t>Active </a:t>
            </a:r>
            <a:r>
              <a:rPr lang="es-ES_tradnl" sz="1400" dirty="0" err="1"/>
              <a:t>Tectonics</a:t>
            </a:r>
            <a:r>
              <a:rPr lang="es-ES_tradnl" sz="1400" dirty="0"/>
              <a:t> </a:t>
            </a:r>
            <a:r>
              <a:rPr lang="es-ES_tradnl" sz="1400" dirty="0" err="1"/>
              <a:t>Group</a:t>
            </a:r>
            <a:r>
              <a:rPr lang="es-ES_tradnl" sz="1400" b="1" dirty="0"/>
              <a:t>, </a:t>
            </a:r>
            <a:r>
              <a:rPr lang="es-ES_tradnl" sz="1400" dirty="0" err="1"/>
              <a:t>Ocean</a:t>
            </a:r>
            <a:r>
              <a:rPr lang="es-ES_tradnl" sz="1400" dirty="0"/>
              <a:t> </a:t>
            </a:r>
            <a:r>
              <a:rPr lang="es-ES_tradnl" sz="1400" dirty="0" err="1"/>
              <a:t>Admin</a:t>
            </a:r>
            <a:r>
              <a:rPr lang="es-ES_tradnl" sz="1400" dirty="0"/>
              <a:t> </a:t>
            </a:r>
            <a:r>
              <a:rPr lang="es-ES_tradnl" sz="1400" dirty="0" err="1"/>
              <a:t>Bldg</a:t>
            </a:r>
            <a:r>
              <a:rPr lang="es-ES_tradnl" sz="1400" dirty="0"/>
              <a:t> 104, Corvallis OR 97333</a:t>
            </a:r>
            <a:r>
              <a:rPr lang="es-ES_tradnl" sz="1400" b="1" dirty="0"/>
              <a:t> </a:t>
            </a:r>
          </a:p>
          <a:p>
            <a:pPr algn="ctr" eaLnBrk="1" hangingPunct="1">
              <a:defRPr/>
            </a:pPr>
            <a:r>
              <a:rPr lang="es-ES_tradnl" sz="1400" u="sng" dirty="0">
                <a:solidFill>
                  <a:schemeClr val="hlink"/>
                </a:solidFill>
                <a:hlinkClick r:id="rId2"/>
              </a:rPr>
              <a:t>gold@coas.oregonstate.edu</a:t>
            </a:r>
            <a:endParaRPr lang="es-ES_tradnl" sz="1400" u="sng" dirty="0">
              <a:solidFill>
                <a:schemeClr val="hlink"/>
              </a:solidFill>
            </a:endParaRPr>
          </a:p>
          <a:p>
            <a:pPr algn="ctr" eaLnBrk="1" hangingPunct="1">
              <a:defRPr/>
            </a:pPr>
            <a:endParaRPr lang="es-ES_tradnl" sz="1000" u="sng" dirty="0">
              <a:solidFill>
                <a:schemeClr val="hlink"/>
              </a:solidFill>
            </a:endParaRPr>
          </a:p>
          <a:p>
            <a:pPr algn="ctr" eaLnBrk="1" hangingPunct="1">
              <a:defRPr/>
            </a:pPr>
            <a:endParaRPr lang="es-ES_tradnl" sz="1000" u="sng" dirty="0">
              <a:solidFill>
                <a:schemeClr val="hlink"/>
              </a:solidFill>
            </a:endParaRPr>
          </a:p>
          <a:p>
            <a:pPr algn="l"/>
            <a:r>
              <a:rPr lang="en-US" sz="800" b="1" dirty="0"/>
              <a:t> </a:t>
            </a:r>
            <a:endParaRPr lang="en-US" sz="800" dirty="0"/>
          </a:p>
          <a:p>
            <a:pPr algn="l">
              <a:spcBef>
                <a:spcPts val="0"/>
              </a:spcBef>
            </a:pPr>
            <a:endParaRPr lang="en-US" sz="1000" dirty="0"/>
          </a:p>
          <a:p>
            <a:pPr algn="l">
              <a:spcBef>
                <a:spcPts val="0"/>
              </a:spcBef>
            </a:pPr>
            <a:endParaRPr lang="en-US" sz="1000" dirty="0"/>
          </a:p>
          <a:p>
            <a:pPr eaLnBrk="1" hangingPunct="1">
              <a:lnSpc>
                <a:spcPct val="80000"/>
              </a:lnSpc>
              <a:defRPr/>
            </a:pPr>
            <a:endParaRPr lang="es-ES_tradnl" sz="800" dirty="0"/>
          </a:p>
          <a:p>
            <a:pPr eaLnBrk="1" hangingPunct="1">
              <a:lnSpc>
                <a:spcPct val="80000"/>
              </a:lnSpc>
              <a:defRPr/>
            </a:pPr>
            <a:endParaRPr lang="es-ES_tradnl" sz="1000" dirty="0"/>
          </a:p>
          <a:p>
            <a:pPr eaLnBrk="1" hangingPunct="1">
              <a:lnSpc>
                <a:spcPct val="80000"/>
              </a:lnSpc>
              <a:defRPr/>
            </a:pPr>
            <a:endParaRPr lang="es-ES" sz="1000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1612" y="5486400"/>
            <a:ext cx="708931" cy="62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usgs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4612" y="5486738"/>
            <a:ext cx="1861858" cy="62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812" y="685800"/>
            <a:ext cx="1104900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 stacked turbidites are common in the late Holocene, 8 of 12 in the past 2700 years show this odd structure, but they are rare prior to that time out to ~ 12,000 BP.  </a:t>
            </a:r>
            <a:r>
              <a:rPr lang="en-US" sz="2400" dirty="0" smtClean="0"/>
              <a:t> These events have significant radiocarbon overlap with the North Coast NSAF record at Vedanta, Lake Merced, and other land sites.  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                                       Possible </a:t>
            </a:r>
            <a:r>
              <a:rPr lang="en-US" sz="2400" dirty="0"/>
              <a:t>explanations: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 marL="457200" indent="-457200">
              <a:lnSpc>
                <a:spcPct val="90000"/>
              </a:lnSpc>
              <a:buAutoNum type="arabicParenR"/>
            </a:pPr>
            <a:r>
              <a:rPr lang="en-US" sz="2400" dirty="0"/>
              <a:t>C</a:t>
            </a:r>
            <a:r>
              <a:rPr lang="en-US" sz="2400" smtClean="0"/>
              <a:t>omplexity </a:t>
            </a:r>
            <a:r>
              <a:rPr lang="en-US" sz="2400" dirty="0"/>
              <a:t>in NSAF events unrelated to Cascadia</a:t>
            </a:r>
          </a:p>
          <a:p>
            <a:pPr marL="457200" indent="-457200">
              <a:lnSpc>
                <a:spcPct val="90000"/>
              </a:lnSpc>
              <a:buAutoNum type="arabicParenR"/>
            </a:pPr>
            <a:r>
              <a:rPr lang="en-US" sz="2400" dirty="0"/>
              <a:t>Complex channel canyon system </a:t>
            </a:r>
            <a:r>
              <a:rPr lang="en-US" sz="2400" dirty="0" smtClean="0"/>
              <a:t>hydrodynamics</a:t>
            </a:r>
          </a:p>
          <a:p>
            <a:pPr marL="457200" indent="-457200">
              <a:lnSpc>
                <a:spcPct val="90000"/>
              </a:lnSpc>
              <a:buFontTx/>
              <a:buAutoNum type="arabicParenR"/>
            </a:pPr>
            <a:r>
              <a:rPr lang="en-US" sz="2400" dirty="0"/>
              <a:t>Mendocino or </a:t>
            </a:r>
            <a:r>
              <a:rPr lang="en-US" sz="2400" dirty="0" err="1"/>
              <a:t>Gorda</a:t>
            </a:r>
            <a:r>
              <a:rPr lang="en-US" sz="2400" dirty="0"/>
              <a:t> events stacked with NSAF or NSAF/Cascadia events.  </a:t>
            </a:r>
            <a:endParaRPr lang="en-US" sz="2400" dirty="0"/>
          </a:p>
          <a:p>
            <a:pPr marL="457200" indent="-457200">
              <a:lnSpc>
                <a:spcPct val="90000"/>
              </a:lnSpc>
              <a:buAutoNum type="arabicParenR"/>
            </a:pPr>
            <a:r>
              <a:rPr lang="en-US" sz="2400" dirty="0"/>
              <a:t>Cascadia/NSAF stacking of events closely spaced in time.  </a:t>
            </a:r>
          </a:p>
        </p:txBody>
      </p:sp>
    </p:spTree>
    <p:extLst>
      <p:ext uri="{BB962C8B-B14F-4D97-AF65-F5344CB8AC3E}">
        <p14:creationId xmlns:p14="http://schemas.microsoft.com/office/powerpoint/2010/main" val="351943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" y="-35719"/>
            <a:ext cx="448668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40F304E-D84E-4555-AAD1-19D6288B5651}"/>
              </a:ext>
            </a:extLst>
          </p:cNvPr>
          <p:cNvSpPr/>
          <p:nvPr/>
        </p:nvSpPr>
        <p:spPr>
          <a:xfrm>
            <a:off x="0" y="0"/>
            <a:ext cx="4527751" cy="624860"/>
          </a:xfrm>
          <a:prstGeom prst="rect">
            <a:avLst/>
          </a:prstGeom>
          <a:solidFill>
            <a:srgbClr val="57BCE5">
              <a:alpha val="50196"/>
            </a:srgb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2411941-4D52-405B-B700-C9B16172CFD3}"/>
              </a:ext>
            </a:extLst>
          </p:cNvPr>
          <p:cNvGrpSpPr/>
          <p:nvPr/>
        </p:nvGrpSpPr>
        <p:grpSpPr>
          <a:xfrm>
            <a:off x="2055812" y="85860"/>
            <a:ext cx="9556376" cy="5568327"/>
            <a:chOff x="2055812" y="85860"/>
            <a:chExt cx="9556376" cy="5568327"/>
          </a:xfrm>
        </p:grpSpPr>
        <p:sp>
          <p:nvSpPr>
            <p:cNvPr id="8" name="TextBox 7"/>
            <p:cNvSpPr txBox="1"/>
            <p:nvPr/>
          </p:nvSpPr>
          <p:spPr>
            <a:xfrm>
              <a:off x="4906588" y="85860"/>
              <a:ext cx="6705600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Segmented events present from SW Washington to Cape Mendocino, the southern termination of Cascadia.  </a:t>
              </a:r>
            </a:p>
          </p:txBody>
        </p:sp>
        <p:cxnSp>
          <p:nvCxnSpPr>
            <p:cNvPr id="10" name="Straight Arrow Connector 9"/>
            <p:cNvCxnSpPr>
              <a:cxnSpLocks/>
            </p:cNvCxnSpPr>
            <p:nvPr/>
          </p:nvCxnSpPr>
          <p:spPr>
            <a:xfrm flipH="1">
              <a:off x="2589213" y="384646"/>
              <a:ext cx="2284254" cy="2193474"/>
            </a:xfrm>
            <a:prstGeom prst="straightConnector1">
              <a:avLst/>
            </a:prstGeom>
            <a:ln w="254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>
              <a:off x="2055812" y="977920"/>
              <a:ext cx="802915" cy="4676267"/>
            </a:xfrm>
            <a:custGeom>
              <a:avLst/>
              <a:gdLst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19193 w 658678"/>
                <a:gd name="connsiteY6" fmla="*/ 604434 h 3952068"/>
                <a:gd name="connsiteX7" fmla="*/ 433952 w 658678"/>
                <a:gd name="connsiteY7" fmla="*/ 922149 h 3952068"/>
                <a:gd name="connsiteX8" fmla="*/ 379708 w 658678"/>
                <a:gd name="connsiteY8" fmla="*/ 128636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70481 w 658678"/>
                <a:gd name="connsiteY51" fmla="*/ 441702 h 3952068"/>
                <a:gd name="connsiteX52" fmla="*/ 139485 w 658678"/>
                <a:gd name="connsiteY52" fmla="*/ 364211 h 3952068"/>
                <a:gd name="connsiteX53" fmla="*/ 123986 w 658678"/>
                <a:gd name="connsiteY53" fmla="*/ 317716 h 3952068"/>
                <a:gd name="connsiteX54" fmla="*/ 92990 w 658678"/>
                <a:gd name="connsiteY54" fmla="*/ 271221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19193 w 658678"/>
                <a:gd name="connsiteY6" fmla="*/ 604434 h 3952068"/>
                <a:gd name="connsiteX7" fmla="*/ 433952 w 658678"/>
                <a:gd name="connsiteY7" fmla="*/ 922149 h 3952068"/>
                <a:gd name="connsiteX8" fmla="*/ 379708 w 658678"/>
                <a:gd name="connsiteY8" fmla="*/ 128636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70481 w 658678"/>
                <a:gd name="connsiteY51" fmla="*/ 441702 h 3952068"/>
                <a:gd name="connsiteX52" fmla="*/ 139485 w 658678"/>
                <a:gd name="connsiteY52" fmla="*/ 364211 h 3952068"/>
                <a:gd name="connsiteX53" fmla="*/ 123986 w 658678"/>
                <a:gd name="connsiteY53" fmla="*/ 317716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19193 w 658678"/>
                <a:gd name="connsiteY6" fmla="*/ 604434 h 3952068"/>
                <a:gd name="connsiteX7" fmla="*/ 433952 w 658678"/>
                <a:gd name="connsiteY7" fmla="*/ 922149 h 3952068"/>
                <a:gd name="connsiteX8" fmla="*/ 379708 w 658678"/>
                <a:gd name="connsiteY8" fmla="*/ 128636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70481 w 658678"/>
                <a:gd name="connsiteY51" fmla="*/ 441702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19193 w 658678"/>
                <a:gd name="connsiteY6" fmla="*/ 604434 h 3952068"/>
                <a:gd name="connsiteX7" fmla="*/ 433952 w 658678"/>
                <a:gd name="connsiteY7" fmla="*/ 922149 h 3952068"/>
                <a:gd name="connsiteX8" fmla="*/ 379708 w 658678"/>
                <a:gd name="connsiteY8" fmla="*/ 128636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433952 w 658678"/>
                <a:gd name="connsiteY7" fmla="*/ 922149 h 3952068"/>
                <a:gd name="connsiteX8" fmla="*/ 379708 w 658678"/>
                <a:gd name="connsiteY8" fmla="*/ 128636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433952 w 658678"/>
                <a:gd name="connsiteY7" fmla="*/ 922149 h 3952068"/>
                <a:gd name="connsiteX8" fmla="*/ 379708 w 658678"/>
                <a:gd name="connsiteY8" fmla="*/ 128636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379708 w 658678"/>
                <a:gd name="connsiteY8" fmla="*/ 128636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91062 w 658678"/>
                <a:gd name="connsiteY10" fmla="*/ 2066804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531019 w 658678"/>
                <a:gd name="connsiteY9" fmla="*/ 1698235 h 3952068"/>
                <a:gd name="connsiteX10" fmla="*/ 491062 w 658678"/>
                <a:gd name="connsiteY10" fmla="*/ 2066804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536871 w 658678"/>
                <a:gd name="connsiteY8" fmla="*/ 1250641 h 3952068"/>
                <a:gd name="connsiteX9" fmla="*/ 531019 w 658678"/>
                <a:gd name="connsiteY9" fmla="*/ 1698235 h 3952068"/>
                <a:gd name="connsiteX10" fmla="*/ 491062 w 658678"/>
                <a:gd name="connsiteY10" fmla="*/ 2066804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69684 w 658678"/>
                <a:gd name="connsiteY7" fmla="*/ 1010255 h 3952068"/>
                <a:gd name="connsiteX8" fmla="*/ 536871 w 658678"/>
                <a:gd name="connsiteY8" fmla="*/ 1250641 h 3952068"/>
                <a:gd name="connsiteX9" fmla="*/ 531019 w 658678"/>
                <a:gd name="connsiteY9" fmla="*/ 1698235 h 3952068"/>
                <a:gd name="connsiteX10" fmla="*/ 491062 w 658678"/>
                <a:gd name="connsiteY10" fmla="*/ 2066804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69684 w 658678"/>
                <a:gd name="connsiteY7" fmla="*/ 1010255 h 3952068"/>
                <a:gd name="connsiteX8" fmla="*/ 536871 w 658678"/>
                <a:gd name="connsiteY8" fmla="*/ 1250641 h 3952068"/>
                <a:gd name="connsiteX9" fmla="*/ 531019 w 658678"/>
                <a:gd name="connsiteY9" fmla="*/ 1698235 h 3952068"/>
                <a:gd name="connsiteX10" fmla="*/ 491062 w 658678"/>
                <a:gd name="connsiteY10" fmla="*/ 2066804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69684 w 658678"/>
                <a:gd name="connsiteY7" fmla="*/ 1010255 h 3952068"/>
                <a:gd name="connsiteX8" fmla="*/ 536871 w 658678"/>
                <a:gd name="connsiteY8" fmla="*/ 1250641 h 3952068"/>
                <a:gd name="connsiteX9" fmla="*/ 531019 w 658678"/>
                <a:gd name="connsiteY9" fmla="*/ 1698235 h 3952068"/>
                <a:gd name="connsiteX10" fmla="*/ 491062 w 658678"/>
                <a:gd name="connsiteY10" fmla="*/ 2066804 h 3952068"/>
                <a:gd name="connsiteX11" fmla="*/ 457200 w 658678"/>
                <a:gd name="connsiteY11" fmla="*/ 2502977 h 3952068"/>
                <a:gd name="connsiteX12" fmla="*/ 513785 w 658678"/>
                <a:gd name="connsiteY12" fmla="*/ 2845755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69684 w 658678"/>
                <a:gd name="connsiteY7" fmla="*/ 1010255 h 3952068"/>
                <a:gd name="connsiteX8" fmla="*/ 536871 w 658678"/>
                <a:gd name="connsiteY8" fmla="*/ 1250641 h 3952068"/>
                <a:gd name="connsiteX9" fmla="*/ 531019 w 658678"/>
                <a:gd name="connsiteY9" fmla="*/ 1698235 h 3952068"/>
                <a:gd name="connsiteX10" fmla="*/ 491062 w 658678"/>
                <a:gd name="connsiteY10" fmla="*/ 2066804 h 3952068"/>
                <a:gd name="connsiteX11" fmla="*/ 457200 w 658678"/>
                <a:gd name="connsiteY11" fmla="*/ 2502977 h 3952068"/>
                <a:gd name="connsiteX12" fmla="*/ 513785 w 658678"/>
                <a:gd name="connsiteY12" fmla="*/ 2845755 h 3952068"/>
                <a:gd name="connsiteX13" fmla="*/ 611577 w 658678"/>
                <a:gd name="connsiteY13" fmla="*/ 314454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43179 w 658678"/>
                <a:gd name="connsiteY16" fmla="*/ 3851329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402956 w 658678"/>
                <a:gd name="connsiteY22" fmla="*/ 3487119 h 4004456"/>
                <a:gd name="connsiteX23" fmla="*/ 356461 w 658678"/>
                <a:gd name="connsiteY23" fmla="*/ 3316638 h 4004456"/>
                <a:gd name="connsiteX24" fmla="*/ 340963 w 658678"/>
                <a:gd name="connsiteY24" fmla="*/ 3246895 h 4004456"/>
                <a:gd name="connsiteX25" fmla="*/ 302217 w 658678"/>
                <a:gd name="connsiteY25" fmla="*/ 3153905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43179 w 658678"/>
                <a:gd name="connsiteY16" fmla="*/ 3851329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402956 w 658678"/>
                <a:gd name="connsiteY22" fmla="*/ 3487119 h 4004456"/>
                <a:gd name="connsiteX23" fmla="*/ 356461 w 658678"/>
                <a:gd name="connsiteY23" fmla="*/ 3316638 h 4004456"/>
                <a:gd name="connsiteX24" fmla="*/ 340963 w 658678"/>
                <a:gd name="connsiteY24" fmla="*/ 3246895 h 4004456"/>
                <a:gd name="connsiteX25" fmla="*/ 302217 w 658678"/>
                <a:gd name="connsiteY25" fmla="*/ 3153905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402956 w 658678"/>
                <a:gd name="connsiteY22" fmla="*/ 3487119 h 4004456"/>
                <a:gd name="connsiteX23" fmla="*/ 356461 w 658678"/>
                <a:gd name="connsiteY23" fmla="*/ 3316638 h 4004456"/>
                <a:gd name="connsiteX24" fmla="*/ 340963 w 658678"/>
                <a:gd name="connsiteY24" fmla="*/ 3246895 h 4004456"/>
                <a:gd name="connsiteX25" fmla="*/ 302217 w 658678"/>
                <a:gd name="connsiteY25" fmla="*/ 3153905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402956 w 658678"/>
                <a:gd name="connsiteY22" fmla="*/ 3487119 h 4004456"/>
                <a:gd name="connsiteX23" fmla="*/ 356461 w 658678"/>
                <a:gd name="connsiteY23" fmla="*/ 3316638 h 4004456"/>
                <a:gd name="connsiteX24" fmla="*/ 340963 w 658678"/>
                <a:gd name="connsiteY24" fmla="*/ 3246895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402956 w 658678"/>
                <a:gd name="connsiteY22" fmla="*/ 3487119 h 4004456"/>
                <a:gd name="connsiteX23" fmla="*/ 356461 w 658678"/>
                <a:gd name="connsiteY23" fmla="*/ 3316638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402956 w 658678"/>
                <a:gd name="connsiteY22" fmla="*/ 3487119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402956 w 658678"/>
                <a:gd name="connsiteY22" fmla="*/ 3487119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386287 w 658678"/>
                <a:gd name="connsiteY22" fmla="*/ 3494263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32176 w 658678"/>
                <a:gd name="connsiteY21" fmla="*/ 3583096 h 4004456"/>
                <a:gd name="connsiteX22" fmla="*/ 386287 w 658678"/>
                <a:gd name="connsiteY22" fmla="*/ 3494263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29795 w 658678"/>
                <a:gd name="connsiteY20" fmla="*/ 3696305 h 4004456"/>
                <a:gd name="connsiteX21" fmla="*/ 432176 w 658678"/>
                <a:gd name="connsiteY21" fmla="*/ 3583096 h 4004456"/>
                <a:gd name="connsiteX22" fmla="*/ 386287 w 658678"/>
                <a:gd name="connsiteY22" fmla="*/ 3494263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50662 w 658678"/>
                <a:gd name="connsiteY18" fmla="*/ 3831674 h 4004456"/>
                <a:gd name="connsiteX19" fmla="*/ 441701 w 658678"/>
                <a:gd name="connsiteY19" fmla="*/ 3742841 h 4004456"/>
                <a:gd name="connsiteX20" fmla="*/ 429795 w 658678"/>
                <a:gd name="connsiteY20" fmla="*/ 3696305 h 4004456"/>
                <a:gd name="connsiteX21" fmla="*/ 432176 w 658678"/>
                <a:gd name="connsiteY21" fmla="*/ 3583096 h 4004456"/>
                <a:gd name="connsiteX22" fmla="*/ 386287 w 658678"/>
                <a:gd name="connsiteY22" fmla="*/ 3494263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50662 w 658678"/>
                <a:gd name="connsiteY18" fmla="*/ 3831674 h 4004456"/>
                <a:gd name="connsiteX19" fmla="*/ 441701 w 658678"/>
                <a:gd name="connsiteY19" fmla="*/ 3742841 h 4004456"/>
                <a:gd name="connsiteX20" fmla="*/ 429795 w 658678"/>
                <a:gd name="connsiteY20" fmla="*/ 3696305 h 4004456"/>
                <a:gd name="connsiteX21" fmla="*/ 432176 w 658678"/>
                <a:gd name="connsiteY21" fmla="*/ 3583096 h 4004456"/>
                <a:gd name="connsiteX22" fmla="*/ 386287 w 658678"/>
                <a:gd name="connsiteY22" fmla="*/ 3494263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60485 w 658678"/>
                <a:gd name="connsiteY27" fmla="*/ 2902421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50662 w 658678"/>
                <a:gd name="connsiteY18" fmla="*/ 3831674 h 4004456"/>
                <a:gd name="connsiteX19" fmla="*/ 441701 w 658678"/>
                <a:gd name="connsiteY19" fmla="*/ 3742841 h 4004456"/>
                <a:gd name="connsiteX20" fmla="*/ 429795 w 658678"/>
                <a:gd name="connsiteY20" fmla="*/ 3696305 h 4004456"/>
                <a:gd name="connsiteX21" fmla="*/ 432176 w 658678"/>
                <a:gd name="connsiteY21" fmla="*/ 3583096 h 4004456"/>
                <a:gd name="connsiteX22" fmla="*/ 386287 w 658678"/>
                <a:gd name="connsiteY22" fmla="*/ 3494263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60485 w 658678"/>
                <a:gd name="connsiteY27" fmla="*/ 2902421 h 4004456"/>
                <a:gd name="connsiteX28" fmla="*/ 222949 w 658678"/>
                <a:gd name="connsiteY28" fmla="*/ 2856975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15216 w 673894"/>
                <a:gd name="connsiteY0" fmla="*/ 306737 h 4171708"/>
                <a:gd name="connsiteX1" fmla="*/ 0 w 673894"/>
                <a:gd name="connsiteY1" fmla="*/ 0 h 4171708"/>
                <a:gd name="connsiteX2" fmla="*/ 379426 w 673894"/>
                <a:gd name="connsiteY2" fmla="*/ 167252 h 4171708"/>
                <a:gd name="connsiteX3" fmla="*/ 518911 w 673894"/>
                <a:gd name="connsiteY3" fmla="*/ 221496 h 4171708"/>
                <a:gd name="connsiteX4" fmla="*/ 549907 w 673894"/>
                <a:gd name="connsiteY4" fmla="*/ 391978 h 4171708"/>
                <a:gd name="connsiteX5" fmla="*/ 542158 w 673894"/>
                <a:gd name="connsiteY5" fmla="*/ 546961 h 4171708"/>
                <a:gd name="connsiteX6" fmla="*/ 608227 w 673894"/>
                <a:gd name="connsiteY6" fmla="*/ 795498 h 4171708"/>
                <a:gd name="connsiteX7" fmla="*/ 584900 w 673894"/>
                <a:gd name="connsiteY7" fmla="*/ 1177507 h 4171708"/>
                <a:gd name="connsiteX8" fmla="*/ 552087 w 673894"/>
                <a:gd name="connsiteY8" fmla="*/ 1417893 h 4171708"/>
                <a:gd name="connsiteX9" fmla="*/ 546235 w 673894"/>
                <a:gd name="connsiteY9" fmla="*/ 1865487 h 4171708"/>
                <a:gd name="connsiteX10" fmla="*/ 506278 w 673894"/>
                <a:gd name="connsiteY10" fmla="*/ 2234056 h 4171708"/>
                <a:gd name="connsiteX11" fmla="*/ 472416 w 673894"/>
                <a:gd name="connsiteY11" fmla="*/ 2670229 h 4171708"/>
                <a:gd name="connsiteX12" fmla="*/ 529001 w 673894"/>
                <a:gd name="connsiteY12" fmla="*/ 3013007 h 4171708"/>
                <a:gd name="connsiteX13" fmla="*/ 626793 w 673894"/>
                <a:gd name="connsiteY13" fmla="*/ 3311794 h 4171708"/>
                <a:gd name="connsiteX14" fmla="*/ 673894 w 673894"/>
                <a:gd name="connsiteY14" fmla="*/ 3693117 h 4171708"/>
                <a:gd name="connsiteX15" fmla="*/ 673894 w 673894"/>
                <a:gd name="connsiteY15" fmla="*/ 3848100 h 4171708"/>
                <a:gd name="connsiteX16" fmla="*/ 667920 w 673894"/>
                <a:gd name="connsiteY16" fmla="*/ 4025725 h 4171708"/>
                <a:gd name="connsiteX17" fmla="*/ 644632 w 673894"/>
                <a:gd name="connsiteY17" fmla="*/ 4171708 h 4171708"/>
                <a:gd name="connsiteX18" fmla="*/ 465878 w 673894"/>
                <a:gd name="connsiteY18" fmla="*/ 3998926 h 4171708"/>
                <a:gd name="connsiteX19" fmla="*/ 456917 w 673894"/>
                <a:gd name="connsiteY19" fmla="*/ 3910093 h 4171708"/>
                <a:gd name="connsiteX20" fmla="*/ 445011 w 673894"/>
                <a:gd name="connsiteY20" fmla="*/ 3863557 h 4171708"/>
                <a:gd name="connsiteX21" fmla="*/ 447392 w 673894"/>
                <a:gd name="connsiteY21" fmla="*/ 3750348 h 4171708"/>
                <a:gd name="connsiteX22" fmla="*/ 401503 w 673894"/>
                <a:gd name="connsiteY22" fmla="*/ 3661515 h 4171708"/>
                <a:gd name="connsiteX23" fmla="*/ 364533 w 673894"/>
                <a:gd name="connsiteY23" fmla="*/ 3500559 h 4171708"/>
                <a:gd name="connsiteX24" fmla="*/ 334747 w 673894"/>
                <a:gd name="connsiteY24" fmla="*/ 3409384 h 4171708"/>
                <a:gd name="connsiteX25" fmla="*/ 303146 w 673894"/>
                <a:gd name="connsiteY25" fmla="*/ 3333064 h 4171708"/>
                <a:gd name="connsiteX26" fmla="*/ 270938 w 673894"/>
                <a:gd name="connsiteY26" fmla="*/ 3119679 h 4171708"/>
                <a:gd name="connsiteX27" fmla="*/ 275701 w 673894"/>
                <a:gd name="connsiteY27" fmla="*/ 3069673 h 4171708"/>
                <a:gd name="connsiteX28" fmla="*/ 238165 w 673894"/>
                <a:gd name="connsiteY28" fmla="*/ 3024227 h 4171708"/>
                <a:gd name="connsiteX29" fmla="*/ 263189 w 673894"/>
                <a:gd name="connsiteY29" fmla="*/ 2894954 h 4171708"/>
                <a:gd name="connsiteX30" fmla="*/ 325182 w 673894"/>
                <a:gd name="connsiteY30" fmla="*/ 2825212 h 4171708"/>
                <a:gd name="connsiteX31" fmla="*/ 325182 w 673894"/>
                <a:gd name="connsiteY31" fmla="*/ 2825212 h 4171708"/>
                <a:gd name="connsiteX32" fmla="*/ 279897 w 673894"/>
                <a:gd name="connsiteY32" fmla="*/ 2702436 h 4171708"/>
                <a:gd name="connsiteX33" fmla="*/ 286436 w 673894"/>
                <a:gd name="connsiteY33" fmla="*/ 2646981 h 4171708"/>
                <a:gd name="connsiteX34" fmla="*/ 300724 w 673894"/>
                <a:gd name="connsiteY34" fmla="*/ 2589831 h 4171708"/>
                <a:gd name="connsiteX35" fmla="*/ 253058 w 673894"/>
                <a:gd name="connsiteY35" fmla="*/ 2240433 h 4171708"/>
                <a:gd name="connsiteX36" fmla="*/ 220285 w 673894"/>
                <a:gd name="connsiteY36" fmla="*/ 2217185 h 4171708"/>
                <a:gd name="connsiteX37" fmla="*/ 197039 w 673894"/>
                <a:gd name="connsiteY37" fmla="*/ 1947863 h 4171708"/>
                <a:gd name="connsiteX38" fmla="*/ 215523 w 673894"/>
                <a:gd name="connsiteY38" fmla="*/ 1826781 h 4171708"/>
                <a:gd name="connsiteX39" fmla="*/ 247690 w 673894"/>
                <a:gd name="connsiteY39" fmla="*/ 1763578 h 4171708"/>
                <a:gd name="connsiteX40" fmla="*/ 239941 w 673894"/>
                <a:gd name="connsiteY40" fmla="*/ 1717083 h 4171708"/>
                <a:gd name="connsiteX41" fmla="*/ 228034 w 673894"/>
                <a:gd name="connsiteY41" fmla="*/ 1683745 h 4171708"/>
                <a:gd name="connsiteX42" fmla="*/ 247690 w 673894"/>
                <a:gd name="connsiteY42" fmla="*/ 1647340 h 4171708"/>
                <a:gd name="connsiteX43" fmla="*/ 232192 w 673894"/>
                <a:gd name="connsiteY43" fmla="*/ 1523354 h 4171708"/>
                <a:gd name="connsiteX44" fmla="*/ 232192 w 673894"/>
                <a:gd name="connsiteY44" fmla="*/ 1360622 h 4171708"/>
                <a:gd name="connsiteX45" fmla="*/ 225048 w 673894"/>
                <a:gd name="connsiteY45" fmla="*/ 1259842 h 4171708"/>
                <a:gd name="connsiteX46" fmla="*/ 198814 w 673894"/>
                <a:gd name="connsiteY46" fmla="*/ 1183561 h 4171708"/>
                <a:gd name="connsiteX47" fmla="*/ 170199 w 673894"/>
                <a:gd name="connsiteY47" fmla="*/ 1089401 h 4171708"/>
                <a:gd name="connsiteX48" fmla="*/ 170199 w 673894"/>
                <a:gd name="connsiteY48" fmla="*/ 1027408 h 4171708"/>
                <a:gd name="connsiteX49" fmla="*/ 185697 w 673894"/>
                <a:gd name="connsiteY49" fmla="*/ 849178 h 4171708"/>
                <a:gd name="connsiteX50" fmla="*/ 185697 w 673894"/>
                <a:gd name="connsiteY50" fmla="*/ 756188 h 4171708"/>
                <a:gd name="connsiteX51" fmla="*/ 166647 w 673894"/>
                <a:gd name="connsiteY51" fmla="*/ 616098 h 4171708"/>
                <a:gd name="connsiteX52" fmla="*/ 154701 w 673894"/>
                <a:gd name="connsiteY52" fmla="*/ 531463 h 4171708"/>
                <a:gd name="connsiteX53" fmla="*/ 136821 w 673894"/>
                <a:gd name="connsiteY53" fmla="*/ 506399 h 4171708"/>
                <a:gd name="connsiteX54" fmla="*/ 89156 w 673894"/>
                <a:gd name="connsiteY54" fmla="*/ 469429 h 4171708"/>
                <a:gd name="connsiteX55" fmla="*/ 45042 w 673894"/>
                <a:gd name="connsiteY55" fmla="*/ 383663 h 4171708"/>
                <a:gd name="connsiteX56" fmla="*/ 15216 w 673894"/>
                <a:gd name="connsiteY56" fmla="*/ 306737 h 4171708"/>
                <a:gd name="connsiteX0" fmla="*/ 15216 w 673894"/>
                <a:gd name="connsiteY0" fmla="*/ 324341 h 4189312"/>
                <a:gd name="connsiteX1" fmla="*/ 0 w 673894"/>
                <a:gd name="connsiteY1" fmla="*/ 17604 h 4189312"/>
                <a:gd name="connsiteX2" fmla="*/ 379426 w 673894"/>
                <a:gd name="connsiteY2" fmla="*/ 184856 h 4189312"/>
                <a:gd name="connsiteX3" fmla="*/ 518911 w 673894"/>
                <a:gd name="connsiteY3" fmla="*/ 239100 h 4189312"/>
                <a:gd name="connsiteX4" fmla="*/ 549907 w 673894"/>
                <a:gd name="connsiteY4" fmla="*/ 409582 h 4189312"/>
                <a:gd name="connsiteX5" fmla="*/ 542158 w 673894"/>
                <a:gd name="connsiteY5" fmla="*/ 564565 h 4189312"/>
                <a:gd name="connsiteX6" fmla="*/ 608227 w 673894"/>
                <a:gd name="connsiteY6" fmla="*/ 813102 h 4189312"/>
                <a:gd name="connsiteX7" fmla="*/ 584900 w 673894"/>
                <a:gd name="connsiteY7" fmla="*/ 1195111 h 4189312"/>
                <a:gd name="connsiteX8" fmla="*/ 552087 w 673894"/>
                <a:gd name="connsiteY8" fmla="*/ 1435497 h 4189312"/>
                <a:gd name="connsiteX9" fmla="*/ 546235 w 673894"/>
                <a:gd name="connsiteY9" fmla="*/ 1883091 h 4189312"/>
                <a:gd name="connsiteX10" fmla="*/ 506278 w 673894"/>
                <a:gd name="connsiteY10" fmla="*/ 2251660 h 4189312"/>
                <a:gd name="connsiteX11" fmla="*/ 472416 w 673894"/>
                <a:gd name="connsiteY11" fmla="*/ 2687833 h 4189312"/>
                <a:gd name="connsiteX12" fmla="*/ 529001 w 673894"/>
                <a:gd name="connsiteY12" fmla="*/ 3030611 h 4189312"/>
                <a:gd name="connsiteX13" fmla="*/ 626793 w 673894"/>
                <a:gd name="connsiteY13" fmla="*/ 3329398 h 4189312"/>
                <a:gd name="connsiteX14" fmla="*/ 673894 w 673894"/>
                <a:gd name="connsiteY14" fmla="*/ 3710721 h 4189312"/>
                <a:gd name="connsiteX15" fmla="*/ 673894 w 673894"/>
                <a:gd name="connsiteY15" fmla="*/ 3865704 h 4189312"/>
                <a:gd name="connsiteX16" fmla="*/ 667920 w 673894"/>
                <a:gd name="connsiteY16" fmla="*/ 4043329 h 4189312"/>
                <a:gd name="connsiteX17" fmla="*/ 644632 w 673894"/>
                <a:gd name="connsiteY17" fmla="*/ 4189312 h 4189312"/>
                <a:gd name="connsiteX18" fmla="*/ 465878 w 673894"/>
                <a:gd name="connsiteY18" fmla="*/ 4016530 h 4189312"/>
                <a:gd name="connsiteX19" fmla="*/ 456917 w 673894"/>
                <a:gd name="connsiteY19" fmla="*/ 3927697 h 4189312"/>
                <a:gd name="connsiteX20" fmla="*/ 445011 w 673894"/>
                <a:gd name="connsiteY20" fmla="*/ 3881161 h 4189312"/>
                <a:gd name="connsiteX21" fmla="*/ 447392 w 673894"/>
                <a:gd name="connsiteY21" fmla="*/ 3767952 h 4189312"/>
                <a:gd name="connsiteX22" fmla="*/ 401503 w 673894"/>
                <a:gd name="connsiteY22" fmla="*/ 3679119 h 4189312"/>
                <a:gd name="connsiteX23" fmla="*/ 364533 w 673894"/>
                <a:gd name="connsiteY23" fmla="*/ 3518163 h 4189312"/>
                <a:gd name="connsiteX24" fmla="*/ 334747 w 673894"/>
                <a:gd name="connsiteY24" fmla="*/ 3426988 h 4189312"/>
                <a:gd name="connsiteX25" fmla="*/ 303146 w 673894"/>
                <a:gd name="connsiteY25" fmla="*/ 3350668 h 4189312"/>
                <a:gd name="connsiteX26" fmla="*/ 270938 w 673894"/>
                <a:gd name="connsiteY26" fmla="*/ 3137283 h 4189312"/>
                <a:gd name="connsiteX27" fmla="*/ 275701 w 673894"/>
                <a:gd name="connsiteY27" fmla="*/ 3087277 h 4189312"/>
                <a:gd name="connsiteX28" fmla="*/ 238165 w 673894"/>
                <a:gd name="connsiteY28" fmla="*/ 3041831 h 4189312"/>
                <a:gd name="connsiteX29" fmla="*/ 263189 w 673894"/>
                <a:gd name="connsiteY29" fmla="*/ 2912558 h 4189312"/>
                <a:gd name="connsiteX30" fmla="*/ 325182 w 673894"/>
                <a:gd name="connsiteY30" fmla="*/ 2842816 h 4189312"/>
                <a:gd name="connsiteX31" fmla="*/ 325182 w 673894"/>
                <a:gd name="connsiteY31" fmla="*/ 2842816 h 4189312"/>
                <a:gd name="connsiteX32" fmla="*/ 279897 w 673894"/>
                <a:gd name="connsiteY32" fmla="*/ 2720040 h 4189312"/>
                <a:gd name="connsiteX33" fmla="*/ 286436 w 673894"/>
                <a:gd name="connsiteY33" fmla="*/ 2664585 h 4189312"/>
                <a:gd name="connsiteX34" fmla="*/ 300724 w 673894"/>
                <a:gd name="connsiteY34" fmla="*/ 2607435 h 4189312"/>
                <a:gd name="connsiteX35" fmla="*/ 253058 w 673894"/>
                <a:gd name="connsiteY35" fmla="*/ 2258037 h 4189312"/>
                <a:gd name="connsiteX36" fmla="*/ 220285 w 673894"/>
                <a:gd name="connsiteY36" fmla="*/ 2234789 h 4189312"/>
                <a:gd name="connsiteX37" fmla="*/ 197039 w 673894"/>
                <a:gd name="connsiteY37" fmla="*/ 1965467 h 4189312"/>
                <a:gd name="connsiteX38" fmla="*/ 215523 w 673894"/>
                <a:gd name="connsiteY38" fmla="*/ 1844385 h 4189312"/>
                <a:gd name="connsiteX39" fmla="*/ 247690 w 673894"/>
                <a:gd name="connsiteY39" fmla="*/ 1781182 h 4189312"/>
                <a:gd name="connsiteX40" fmla="*/ 239941 w 673894"/>
                <a:gd name="connsiteY40" fmla="*/ 1734687 h 4189312"/>
                <a:gd name="connsiteX41" fmla="*/ 228034 w 673894"/>
                <a:gd name="connsiteY41" fmla="*/ 1701349 h 4189312"/>
                <a:gd name="connsiteX42" fmla="*/ 247690 w 673894"/>
                <a:gd name="connsiteY42" fmla="*/ 1664944 h 4189312"/>
                <a:gd name="connsiteX43" fmla="*/ 232192 w 673894"/>
                <a:gd name="connsiteY43" fmla="*/ 1540958 h 4189312"/>
                <a:gd name="connsiteX44" fmla="*/ 232192 w 673894"/>
                <a:gd name="connsiteY44" fmla="*/ 1378226 h 4189312"/>
                <a:gd name="connsiteX45" fmla="*/ 225048 w 673894"/>
                <a:gd name="connsiteY45" fmla="*/ 1277446 h 4189312"/>
                <a:gd name="connsiteX46" fmla="*/ 198814 w 673894"/>
                <a:gd name="connsiteY46" fmla="*/ 1201165 h 4189312"/>
                <a:gd name="connsiteX47" fmla="*/ 170199 w 673894"/>
                <a:gd name="connsiteY47" fmla="*/ 1107005 h 4189312"/>
                <a:gd name="connsiteX48" fmla="*/ 170199 w 673894"/>
                <a:gd name="connsiteY48" fmla="*/ 1045012 h 4189312"/>
                <a:gd name="connsiteX49" fmla="*/ 185697 w 673894"/>
                <a:gd name="connsiteY49" fmla="*/ 866782 h 4189312"/>
                <a:gd name="connsiteX50" fmla="*/ 185697 w 673894"/>
                <a:gd name="connsiteY50" fmla="*/ 773792 h 4189312"/>
                <a:gd name="connsiteX51" fmla="*/ 166647 w 673894"/>
                <a:gd name="connsiteY51" fmla="*/ 633702 h 4189312"/>
                <a:gd name="connsiteX52" fmla="*/ 154701 w 673894"/>
                <a:gd name="connsiteY52" fmla="*/ 549067 h 4189312"/>
                <a:gd name="connsiteX53" fmla="*/ 136821 w 673894"/>
                <a:gd name="connsiteY53" fmla="*/ 524003 h 4189312"/>
                <a:gd name="connsiteX54" fmla="*/ 89156 w 673894"/>
                <a:gd name="connsiteY54" fmla="*/ 487033 h 4189312"/>
                <a:gd name="connsiteX55" fmla="*/ 45042 w 673894"/>
                <a:gd name="connsiteY55" fmla="*/ 401267 h 4189312"/>
                <a:gd name="connsiteX56" fmla="*/ 15216 w 673894"/>
                <a:gd name="connsiteY56" fmla="*/ 324341 h 4189312"/>
                <a:gd name="connsiteX0" fmla="*/ 15216 w 673894"/>
                <a:gd name="connsiteY0" fmla="*/ 443674 h 4308645"/>
                <a:gd name="connsiteX1" fmla="*/ 0 w 673894"/>
                <a:gd name="connsiteY1" fmla="*/ 136937 h 4308645"/>
                <a:gd name="connsiteX2" fmla="*/ 257982 w 673894"/>
                <a:gd name="connsiteY2" fmla="*/ 16058 h 4308645"/>
                <a:gd name="connsiteX3" fmla="*/ 518911 w 673894"/>
                <a:gd name="connsiteY3" fmla="*/ 358433 h 4308645"/>
                <a:gd name="connsiteX4" fmla="*/ 549907 w 673894"/>
                <a:gd name="connsiteY4" fmla="*/ 528915 h 4308645"/>
                <a:gd name="connsiteX5" fmla="*/ 542158 w 673894"/>
                <a:gd name="connsiteY5" fmla="*/ 683898 h 4308645"/>
                <a:gd name="connsiteX6" fmla="*/ 608227 w 673894"/>
                <a:gd name="connsiteY6" fmla="*/ 932435 h 4308645"/>
                <a:gd name="connsiteX7" fmla="*/ 584900 w 673894"/>
                <a:gd name="connsiteY7" fmla="*/ 1314444 h 4308645"/>
                <a:gd name="connsiteX8" fmla="*/ 552087 w 673894"/>
                <a:gd name="connsiteY8" fmla="*/ 1554830 h 4308645"/>
                <a:gd name="connsiteX9" fmla="*/ 546235 w 673894"/>
                <a:gd name="connsiteY9" fmla="*/ 2002424 h 4308645"/>
                <a:gd name="connsiteX10" fmla="*/ 506278 w 673894"/>
                <a:gd name="connsiteY10" fmla="*/ 2370993 h 4308645"/>
                <a:gd name="connsiteX11" fmla="*/ 472416 w 673894"/>
                <a:gd name="connsiteY11" fmla="*/ 2807166 h 4308645"/>
                <a:gd name="connsiteX12" fmla="*/ 529001 w 673894"/>
                <a:gd name="connsiteY12" fmla="*/ 3149944 h 4308645"/>
                <a:gd name="connsiteX13" fmla="*/ 626793 w 673894"/>
                <a:gd name="connsiteY13" fmla="*/ 3448731 h 4308645"/>
                <a:gd name="connsiteX14" fmla="*/ 673894 w 673894"/>
                <a:gd name="connsiteY14" fmla="*/ 3830054 h 4308645"/>
                <a:gd name="connsiteX15" fmla="*/ 673894 w 673894"/>
                <a:gd name="connsiteY15" fmla="*/ 3985037 h 4308645"/>
                <a:gd name="connsiteX16" fmla="*/ 667920 w 673894"/>
                <a:gd name="connsiteY16" fmla="*/ 4162662 h 4308645"/>
                <a:gd name="connsiteX17" fmla="*/ 644632 w 673894"/>
                <a:gd name="connsiteY17" fmla="*/ 4308645 h 4308645"/>
                <a:gd name="connsiteX18" fmla="*/ 465878 w 673894"/>
                <a:gd name="connsiteY18" fmla="*/ 4135863 h 4308645"/>
                <a:gd name="connsiteX19" fmla="*/ 456917 w 673894"/>
                <a:gd name="connsiteY19" fmla="*/ 4047030 h 4308645"/>
                <a:gd name="connsiteX20" fmla="*/ 445011 w 673894"/>
                <a:gd name="connsiteY20" fmla="*/ 4000494 h 4308645"/>
                <a:gd name="connsiteX21" fmla="*/ 447392 w 673894"/>
                <a:gd name="connsiteY21" fmla="*/ 3887285 h 4308645"/>
                <a:gd name="connsiteX22" fmla="*/ 401503 w 673894"/>
                <a:gd name="connsiteY22" fmla="*/ 3798452 h 4308645"/>
                <a:gd name="connsiteX23" fmla="*/ 364533 w 673894"/>
                <a:gd name="connsiteY23" fmla="*/ 3637496 h 4308645"/>
                <a:gd name="connsiteX24" fmla="*/ 334747 w 673894"/>
                <a:gd name="connsiteY24" fmla="*/ 3546321 h 4308645"/>
                <a:gd name="connsiteX25" fmla="*/ 303146 w 673894"/>
                <a:gd name="connsiteY25" fmla="*/ 3470001 h 4308645"/>
                <a:gd name="connsiteX26" fmla="*/ 270938 w 673894"/>
                <a:gd name="connsiteY26" fmla="*/ 3256616 h 4308645"/>
                <a:gd name="connsiteX27" fmla="*/ 275701 w 673894"/>
                <a:gd name="connsiteY27" fmla="*/ 3206610 h 4308645"/>
                <a:gd name="connsiteX28" fmla="*/ 238165 w 673894"/>
                <a:gd name="connsiteY28" fmla="*/ 3161164 h 4308645"/>
                <a:gd name="connsiteX29" fmla="*/ 263189 w 673894"/>
                <a:gd name="connsiteY29" fmla="*/ 3031891 h 4308645"/>
                <a:gd name="connsiteX30" fmla="*/ 325182 w 673894"/>
                <a:gd name="connsiteY30" fmla="*/ 2962149 h 4308645"/>
                <a:gd name="connsiteX31" fmla="*/ 325182 w 673894"/>
                <a:gd name="connsiteY31" fmla="*/ 2962149 h 4308645"/>
                <a:gd name="connsiteX32" fmla="*/ 279897 w 673894"/>
                <a:gd name="connsiteY32" fmla="*/ 2839373 h 4308645"/>
                <a:gd name="connsiteX33" fmla="*/ 286436 w 673894"/>
                <a:gd name="connsiteY33" fmla="*/ 2783918 h 4308645"/>
                <a:gd name="connsiteX34" fmla="*/ 300724 w 673894"/>
                <a:gd name="connsiteY34" fmla="*/ 2726768 h 4308645"/>
                <a:gd name="connsiteX35" fmla="*/ 253058 w 673894"/>
                <a:gd name="connsiteY35" fmla="*/ 2377370 h 4308645"/>
                <a:gd name="connsiteX36" fmla="*/ 220285 w 673894"/>
                <a:gd name="connsiteY36" fmla="*/ 2354122 h 4308645"/>
                <a:gd name="connsiteX37" fmla="*/ 197039 w 673894"/>
                <a:gd name="connsiteY37" fmla="*/ 2084800 h 4308645"/>
                <a:gd name="connsiteX38" fmla="*/ 215523 w 673894"/>
                <a:gd name="connsiteY38" fmla="*/ 1963718 h 4308645"/>
                <a:gd name="connsiteX39" fmla="*/ 247690 w 673894"/>
                <a:gd name="connsiteY39" fmla="*/ 1900515 h 4308645"/>
                <a:gd name="connsiteX40" fmla="*/ 239941 w 673894"/>
                <a:gd name="connsiteY40" fmla="*/ 1854020 h 4308645"/>
                <a:gd name="connsiteX41" fmla="*/ 228034 w 673894"/>
                <a:gd name="connsiteY41" fmla="*/ 1820682 h 4308645"/>
                <a:gd name="connsiteX42" fmla="*/ 247690 w 673894"/>
                <a:gd name="connsiteY42" fmla="*/ 1784277 h 4308645"/>
                <a:gd name="connsiteX43" fmla="*/ 232192 w 673894"/>
                <a:gd name="connsiteY43" fmla="*/ 1660291 h 4308645"/>
                <a:gd name="connsiteX44" fmla="*/ 232192 w 673894"/>
                <a:gd name="connsiteY44" fmla="*/ 1497559 h 4308645"/>
                <a:gd name="connsiteX45" fmla="*/ 225048 w 673894"/>
                <a:gd name="connsiteY45" fmla="*/ 1396779 h 4308645"/>
                <a:gd name="connsiteX46" fmla="*/ 198814 w 673894"/>
                <a:gd name="connsiteY46" fmla="*/ 1320498 h 4308645"/>
                <a:gd name="connsiteX47" fmla="*/ 170199 w 673894"/>
                <a:gd name="connsiteY47" fmla="*/ 1226338 h 4308645"/>
                <a:gd name="connsiteX48" fmla="*/ 170199 w 673894"/>
                <a:gd name="connsiteY48" fmla="*/ 1164345 h 4308645"/>
                <a:gd name="connsiteX49" fmla="*/ 185697 w 673894"/>
                <a:gd name="connsiteY49" fmla="*/ 986115 h 4308645"/>
                <a:gd name="connsiteX50" fmla="*/ 185697 w 673894"/>
                <a:gd name="connsiteY50" fmla="*/ 893125 h 4308645"/>
                <a:gd name="connsiteX51" fmla="*/ 166647 w 673894"/>
                <a:gd name="connsiteY51" fmla="*/ 753035 h 4308645"/>
                <a:gd name="connsiteX52" fmla="*/ 154701 w 673894"/>
                <a:gd name="connsiteY52" fmla="*/ 668400 h 4308645"/>
                <a:gd name="connsiteX53" fmla="*/ 136821 w 673894"/>
                <a:gd name="connsiteY53" fmla="*/ 643336 h 4308645"/>
                <a:gd name="connsiteX54" fmla="*/ 89156 w 673894"/>
                <a:gd name="connsiteY54" fmla="*/ 606366 h 4308645"/>
                <a:gd name="connsiteX55" fmla="*/ 45042 w 673894"/>
                <a:gd name="connsiteY55" fmla="*/ 520600 h 4308645"/>
                <a:gd name="connsiteX56" fmla="*/ 15216 w 673894"/>
                <a:gd name="connsiteY56" fmla="*/ 443674 h 4308645"/>
                <a:gd name="connsiteX0" fmla="*/ 15216 w 673894"/>
                <a:gd name="connsiteY0" fmla="*/ 711509 h 4576480"/>
                <a:gd name="connsiteX1" fmla="*/ 0 w 673894"/>
                <a:gd name="connsiteY1" fmla="*/ 404772 h 4576480"/>
                <a:gd name="connsiteX2" fmla="*/ 257982 w 673894"/>
                <a:gd name="connsiteY2" fmla="*/ 283893 h 4576480"/>
                <a:gd name="connsiteX3" fmla="*/ 316505 w 673894"/>
                <a:gd name="connsiteY3" fmla="*/ 0 h 4576480"/>
                <a:gd name="connsiteX4" fmla="*/ 549907 w 673894"/>
                <a:gd name="connsiteY4" fmla="*/ 796750 h 4576480"/>
                <a:gd name="connsiteX5" fmla="*/ 542158 w 673894"/>
                <a:gd name="connsiteY5" fmla="*/ 951733 h 4576480"/>
                <a:gd name="connsiteX6" fmla="*/ 608227 w 673894"/>
                <a:gd name="connsiteY6" fmla="*/ 1200270 h 4576480"/>
                <a:gd name="connsiteX7" fmla="*/ 584900 w 673894"/>
                <a:gd name="connsiteY7" fmla="*/ 1582279 h 4576480"/>
                <a:gd name="connsiteX8" fmla="*/ 552087 w 673894"/>
                <a:gd name="connsiteY8" fmla="*/ 1822665 h 4576480"/>
                <a:gd name="connsiteX9" fmla="*/ 546235 w 673894"/>
                <a:gd name="connsiteY9" fmla="*/ 2270259 h 4576480"/>
                <a:gd name="connsiteX10" fmla="*/ 506278 w 673894"/>
                <a:gd name="connsiteY10" fmla="*/ 2638828 h 4576480"/>
                <a:gd name="connsiteX11" fmla="*/ 472416 w 673894"/>
                <a:gd name="connsiteY11" fmla="*/ 3075001 h 4576480"/>
                <a:gd name="connsiteX12" fmla="*/ 529001 w 673894"/>
                <a:gd name="connsiteY12" fmla="*/ 3417779 h 4576480"/>
                <a:gd name="connsiteX13" fmla="*/ 626793 w 673894"/>
                <a:gd name="connsiteY13" fmla="*/ 3716566 h 4576480"/>
                <a:gd name="connsiteX14" fmla="*/ 673894 w 673894"/>
                <a:gd name="connsiteY14" fmla="*/ 4097889 h 4576480"/>
                <a:gd name="connsiteX15" fmla="*/ 673894 w 673894"/>
                <a:gd name="connsiteY15" fmla="*/ 4252872 h 4576480"/>
                <a:gd name="connsiteX16" fmla="*/ 667920 w 673894"/>
                <a:gd name="connsiteY16" fmla="*/ 4430497 h 4576480"/>
                <a:gd name="connsiteX17" fmla="*/ 644632 w 673894"/>
                <a:gd name="connsiteY17" fmla="*/ 4576480 h 4576480"/>
                <a:gd name="connsiteX18" fmla="*/ 465878 w 673894"/>
                <a:gd name="connsiteY18" fmla="*/ 4403698 h 4576480"/>
                <a:gd name="connsiteX19" fmla="*/ 456917 w 673894"/>
                <a:gd name="connsiteY19" fmla="*/ 4314865 h 4576480"/>
                <a:gd name="connsiteX20" fmla="*/ 445011 w 673894"/>
                <a:gd name="connsiteY20" fmla="*/ 4268329 h 4576480"/>
                <a:gd name="connsiteX21" fmla="*/ 447392 w 673894"/>
                <a:gd name="connsiteY21" fmla="*/ 4155120 h 4576480"/>
                <a:gd name="connsiteX22" fmla="*/ 401503 w 673894"/>
                <a:gd name="connsiteY22" fmla="*/ 4066287 h 4576480"/>
                <a:gd name="connsiteX23" fmla="*/ 364533 w 673894"/>
                <a:gd name="connsiteY23" fmla="*/ 3905331 h 4576480"/>
                <a:gd name="connsiteX24" fmla="*/ 334747 w 673894"/>
                <a:gd name="connsiteY24" fmla="*/ 3814156 h 4576480"/>
                <a:gd name="connsiteX25" fmla="*/ 303146 w 673894"/>
                <a:gd name="connsiteY25" fmla="*/ 3737836 h 4576480"/>
                <a:gd name="connsiteX26" fmla="*/ 270938 w 673894"/>
                <a:gd name="connsiteY26" fmla="*/ 3524451 h 4576480"/>
                <a:gd name="connsiteX27" fmla="*/ 275701 w 673894"/>
                <a:gd name="connsiteY27" fmla="*/ 3474445 h 4576480"/>
                <a:gd name="connsiteX28" fmla="*/ 238165 w 673894"/>
                <a:gd name="connsiteY28" fmla="*/ 3428999 h 4576480"/>
                <a:gd name="connsiteX29" fmla="*/ 263189 w 673894"/>
                <a:gd name="connsiteY29" fmla="*/ 3299726 h 4576480"/>
                <a:gd name="connsiteX30" fmla="*/ 325182 w 673894"/>
                <a:gd name="connsiteY30" fmla="*/ 3229984 h 4576480"/>
                <a:gd name="connsiteX31" fmla="*/ 325182 w 673894"/>
                <a:gd name="connsiteY31" fmla="*/ 3229984 h 4576480"/>
                <a:gd name="connsiteX32" fmla="*/ 279897 w 673894"/>
                <a:gd name="connsiteY32" fmla="*/ 3107208 h 4576480"/>
                <a:gd name="connsiteX33" fmla="*/ 286436 w 673894"/>
                <a:gd name="connsiteY33" fmla="*/ 3051753 h 4576480"/>
                <a:gd name="connsiteX34" fmla="*/ 300724 w 673894"/>
                <a:gd name="connsiteY34" fmla="*/ 2994603 h 4576480"/>
                <a:gd name="connsiteX35" fmla="*/ 253058 w 673894"/>
                <a:gd name="connsiteY35" fmla="*/ 2645205 h 4576480"/>
                <a:gd name="connsiteX36" fmla="*/ 220285 w 673894"/>
                <a:gd name="connsiteY36" fmla="*/ 2621957 h 4576480"/>
                <a:gd name="connsiteX37" fmla="*/ 197039 w 673894"/>
                <a:gd name="connsiteY37" fmla="*/ 2352635 h 4576480"/>
                <a:gd name="connsiteX38" fmla="*/ 215523 w 673894"/>
                <a:gd name="connsiteY38" fmla="*/ 2231553 h 4576480"/>
                <a:gd name="connsiteX39" fmla="*/ 247690 w 673894"/>
                <a:gd name="connsiteY39" fmla="*/ 2168350 h 4576480"/>
                <a:gd name="connsiteX40" fmla="*/ 239941 w 673894"/>
                <a:gd name="connsiteY40" fmla="*/ 2121855 h 4576480"/>
                <a:gd name="connsiteX41" fmla="*/ 228034 w 673894"/>
                <a:gd name="connsiteY41" fmla="*/ 2088517 h 4576480"/>
                <a:gd name="connsiteX42" fmla="*/ 247690 w 673894"/>
                <a:gd name="connsiteY42" fmla="*/ 2052112 h 4576480"/>
                <a:gd name="connsiteX43" fmla="*/ 232192 w 673894"/>
                <a:gd name="connsiteY43" fmla="*/ 1928126 h 4576480"/>
                <a:gd name="connsiteX44" fmla="*/ 232192 w 673894"/>
                <a:gd name="connsiteY44" fmla="*/ 1765394 h 4576480"/>
                <a:gd name="connsiteX45" fmla="*/ 225048 w 673894"/>
                <a:gd name="connsiteY45" fmla="*/ 1664614 h 4576480"/>
                <a:gd name="connsiteX46" fmla="*/ 198814 w 673894"/>
                <a:gd name="connsiteY46" fmla="*/ 1588333 h 4576480"/>
                <a:gd name="connsiteX47" fmla="*/ 170199 w 673894"/>
                <a:gd name="connsiteY47" fmla="*/ 1494173 h 4576480"/>
                <a:gd name="connsiteX48" fmla="*/ 170199 w 673894"/>
                <a:gd name="connsiteY48" fmla="*/ 1432180 h 4576480"/>
                <a:gd name="connsiteX49" fmla="*/ 185697 w 673894"/>
                <a:gd name="connsiteY49" fmla="*/ 1253950 h 4576480"/>
                <a:gd name="connsiteX50" fmla="*/ 185697 w 673894"/>
                <a:gd name="connsiteY50" fmla="*/ 1160960 h 4576480"/>
                <a:gd name="connsiteX51" fmla="*/ 166647 w 673894"/>
                <a:gd name="connsiteY51" fmla="*/ 1020870 h 4576480"/>
                <a:gd name="connsiteX52" fmla="*/ 154701 w 673894"/>
                <a:gd name="connsiteY52" fmla="*/ 936235 h 4576480"/>
                <a:gd name="connsiteX53" fmla="*/ 136821 w 673894"/>
                <a:gd name="connsiteY53" fmla="*/ 911171 h 4576480"/>
                <a:gd name="connsiteX54" fmla="*/ 89156 w 673894"/>
                <a:gd name="connsiteY54" fmla="*/ 874201 h 4576480"/>
                <a:gd name="connsiteX55" fmla="*/ 45042 w 673894"/>
                <a:gd name="connsiteY55" fmla="*/ 788435 h 4576480"/>
                <a:gd name="connsiteX56" fmla="*/ 15216 w 673894"/>
                <a:gd name="connsiteY56" fmla="*/ 711509 h 4576480"/>
                <a:gd name="connsiteX0" fmla="*/ 15216 w 673894"/>
                <a:gd name="connsiteY0" fmla="*/ 841432 h 4706403"/>
                <a:gd name="connsiteX1" fmla="*/ 0 w 673894"/>
                <a:gd name="connsiteY1" fmla="*/ 534695 h 4706403"/>
                <a:gd name="connsiteX2" fmla="*/ 60338 w 673894"/>
                <a:gd name="connsiteY2" fmla="*/ 4241 h 4706403"/>
                <a:gd name="connsiteX3" fmla="*/ 316505 w 673894"/>
                <a:gd name="connsiteY3" fmla="*/ 129923 h 4706403"/>
                <a:gd name="connsiteX4" fmla="*/ 549907 w 673894"/>
                <a:gd name="connsiteY4" fmla="*/ 926673 h 4706403"/>
                <a:gd name="connsiteX5" fmla="*/ 542158 w 673894"/>
                <a:gd name="connsiteY5" fmla="*/ 1081656 h 4706403"/>
                <a:gd name="connsiteX6" fmla="*/ 608227 w 673894"/>
                <a:gd name="connsiteY6" fmla="*/ 1330193 h 4706403"/>
                <a:gd name="connsiteX7" fmla="*/ 584900 w 673894"/>
                <a:gd name="connsiteY7" fmla="*/ 1712202 h 4706403"/>
                <a:gd name="connsiteX8" fmla="*/ 552087 w 673894"/>
                <a:gd name="connsiteY8" fmla="*/ 1952588 h 4706403"/>
                <a:gd name="connsiteX9" fmla="*/ 546235 w 673894"/>
                <a:gd name="connsiteY9" fmla="*/ 2400182 h 4706403"/>
                <a:gd name="connsiteX10" fmla="*/ 506278 w 673894"/>
                <a:gd name="connsiteY10" fmla="*/ 2768751 h 4706403"/>
                <a:gd name="connsiteX11" fmla="*/ 472416 w 673894"/>
                <a:gd name="connsiteY11" fmla="*/ 3204924 h 4706403"/>
                <a:gd name="connsiteX12" fmla="*/ 529001 w 673894"/>
                <a:gd name="connsiteY12" fmla="*/ 3547702 h 4706403"/>
                <a:gd name="connsiteX13" fmla="*/ 626793 w 673894"/>
                <a:gd name="connsiteY13" fmla="*/ 3846489 h 4706403"/>
                <a:gd name="connsiteX14" fmla="*/ 673894 w 673894"/>
                <a:gd name="connsiteY14" fmla="*/ 4227812 h 4706403"/>
                <a:gd name="connsiteX15" fmla="*/ 673894 w 673894"/>
                <a:gd name="connsiteY15" fmla="*/ 4382795 h 4706403"/>
                <a:gd name="connsiteX16" fmla="*/ 667920 w 673894"/>
                <a:gd name="connsiteY16" fmla="*/ 4560420 h 4706403"/>
                <a:gd name="connsiteX17" fmla="*/ 644632 w 673894"/>
                <a:gd name="connsiteY17" fmla="*/ 4706403 h 4706403"/>
                <a:gd name="connsiteX18" fmla="*/ 465878 w 673894"/>
                <a:gd name="connsiteY18" fmla="*/ 4533621 h 4706403"/>
                <a:gd name="connsiteX19" fmla="*/ 456917 w 673894"/>
                <a:gd name="connsiteY19" fmla="*/ 4444788 h 4706403"/>
                <a:gd name="connsiteX20" fmla="*/ 445011 w 673894"/>
                <a:gd name="connsiteY20" fmla="*/ 4398252 h 4706403"/>
                <a:gd name="connsiteX21" fmla="*/ 447392 w 673894"/>
                <a:gd name="connsiteY21" fmla="*/ 4285043 h 4706403"/>
                <a:gd name="connsiteX22" fmla="*/ 401503 w 673894"/>
                <a:gd name="connsiteY22" fmla="*/ 4196210 h 4706403"/>
                <a:gd name="connsiteX23" fmla="*/ 364533 w 673894"/>
                <a:gd name="connsiteY23" fmla="*/ 4035254 h 4706403"/>
                <a:gd name="connsiteX24" fmla="*/ 334747 w 673894"/>
                <a:gd name="connsiteY24" fmla="*/ 3944079 h 4706403"/>
                <a:gd name="connsiteX25" fmla="*/ 303146 w 673894"/>
                <a:gd name="connsiteY25" fmla="*/ 3867759 h 4706403"/>
                <a:gd name="connsiteX26" fmla="*/ 270938 w 673894"/>
                <a:gd name="connsiteY26" fmla="*/ 3654374 h 4706403"/>
                <a:gd name="connsiteX27" fmla="*/ 275701 w 673894"/>
                <a:gd name="connsiteY27" fmla="*/ 3604368 h 4706403"/>
                <a:gd name="connsiteX28" fmla="*/ 238165 w 673894"/>
                <a:gd name="connsiteY28" fmla="*/ 3558922 h 4706403"/>
                <a:gd name="connsiteX29" fmla="*/ 263189 w 673894"/>
                <a:gd name="connsiteY29" fmla="*/ 3429649 h 4706403"/>
                <a:gd name="connsiteX30" fmla="*/ 325182 w 673894"/>
                <a:gd name="connsiteY30" fmla="*/ 3359907 h 4706403"/>
                <a:gd name="connsiteX31" fmla="*/ 325182 w 673894"/>
                <a:gd name="connsiteY31" fmla="*/ 3359907 h 4706403"/>
                <a:gd name="connsiteX32" fmla="*/ 279897 w 673894"/>
                <a:gd name="connsiteY32" fmla="*/ 3237131 h 4706403"/>
                <a:gd name="connsiteX33" fmla="*/ 286436 w 673894"/>
                <a:gd name="connsiteY33" fmla="*/ 3181676 h 4706403"/>
                <a:gd name="connsiteX34" fmla="*/ 300724 w 673894"/>
                <a:gd name="connsiteY34" fmla="*/ 3124526 h 4706403"/>
                <a:gd name="connsiteX35" fmla="*/ 253058 w 673894"/>
                <a:gd name="connsiteY35" fmla="*/ 2775128 h 4706403"/>
                <a:gd name="connsiteX36" fmla="*/ 220285 w 673894"/>
                <a:gd name="connsiteY36" fmla="*/ 2751880 h 4706403"/>
                <a:gd name="connsiteX37" fmla="*/ 197039 w 673894"/>
                <a:gd name="connsiteY37" fmla="*/ 2482558 h 4706403"/>
                <a:gd name="connsiteX38" fmla="*/ 215523 w 673894"/>
                <a:gd name="connsiteY38" fmla="*/ 2361476 h 4706403"/>
                <a:gd name="connsiteX39" fmla="*/ 247690 w 673894"/>
                <a:gd name="connsiteY39" fmla="*/ 2298273 h 4706403"/>
                <a:gd name="connsiteX40" fmla="*/ 239941 w 673894"/>
                <a:gd name="connsiteY40" fmla="*/ 2251778 h 4706403"/>
                <a:gd name="connsiteX41" fmla="*/ 228034 w 673894"/>
                <a:gd name="connsiteY41" fmla="*/ 2218440 h 4706403"/>
                <a:gd name="connsiteX42" fmla="*/ 247690 w 673894"/>
                <a:gd name="connsiteY42" fmla="*/ 2182035 h 4706403"/>
                <a:gd name="connsiteX43" fmla="*/ 232192 w 673894"/>
                <a:gd name="connsiteY43" fmla="*/ 2058049 h 4706403"/>
                <a:gd name="connsiteX44" fmla="*/ 232192 w 673894"/>
                <a:gd name="connsiteY44" fmla="*/ 1895317 h 4706403"/>
                <a:gd name="connsiteX45" fmla="*/ 225048 w 673894"/>
                <a:gd name="connsiteY45" fmla="*/ 1794537 h 4706403"/>
                <a:gd name="connsiteX46" fmla="*/ 198814 w 673894"/>
                <a:gd name="connsiteY46" fmla="*/ 1718256 h 4706403"/>
                <a:gd name="connsiteX47" fmla="*/ 170199 w 673894"/>
                <a:gd name="connsiteY47" fmla="*/ 1624096 h 4706403"/>
                <a:gd name="connsiteX48" fmla="*/ 170199 w 673894"/>
                <a:gd name="connsiteY48" fmla="*/ 1562103 h 4706403"/>
                <a:gd name="connsiteX49" fmla="*/ 185697 w 673894"/>
                <a:gd name="connsiteY49" fmla="*/ 1383873 h 4706403"/>
                <a:gd name="connsiteX50" fmla="*/ 185697 w 673894"/>
                <a:gd name="connsiteY50" fmla="*/ 1290883 h 4706403"/>
                <a:gd name="connsiteX51" fmla="*/ 166647 w 673894"/>
                <a:gd name="connsiteY51" fmla="*/ 1150793 h 4706403"/>
                <a:gd name="connsiteX52" fmla="*/ 154701 w 673894"/>
                <a:gd name="connsiteY52" fmla="*/ 1066158 h 4706403"/>
                <a:gd name="connsiteX53" fmla="*/ 136821 w 673894"/>
                <a:gd name="connsiteY53" fmla="*/ 1041094 h 4706403"/>
                <a:gd name="connsiteX54" fmla="*/ 89156 w 673894"/>
                <a:gd name="connsiteY54" fmla="*/ 1004124 h 4706403"/>
                <a:gd name="connsiteX55" fmla="*/ 45042 w 673894"/>
                <a:gd name="connsiteY55" fmla="*/ 918358 h 4706403"/>
                <a:gd name="connsiteX56" fmla="*/ 15216 w 673894"/>
                <a:gd name="connsiteY56" fmla="*/ 841432 h 4706403"/>
                <a:gd name="connsiteX0" fmla="*/ 129516 w 788194"/>
                <a:gd name="connsiteY0" fmla="*/ 845888 h 4710859"/>
                <a:gd name="connsiteX1" fmla="*/ 0 w 788194"/>
                <a:gd name="connsiteY1" fmla="*/ 255783 h 4710859"/>
                <a:gd name="connsiteX2" fmla="*/ 174638 w 788194"/>
                <a:gd name="connsiteY2" fmla="*/ 8697 h 4710859"/>
                <a:gd name="connsiteX3" fmla="*/ 430805 w 788194"/>
                <a:gd name="connsiteY3" fmla="*/ 134379 h 4710859"/>
                <a:gd name="connsiteX4" fmla="*/ 664207 w 788194"/>
                <a:gd name="connsiteY4" fmla="*/ 931129 h 4710859"/>
                <a:gd name="connsiteX5" fmla="*/ 656458 w 788194"/>
                <a:gd name="connsiteY5" fmla="*/ 1086112 h 4710859"/>
                <a:gd name="connsiteX6" fmla="*/ 722527 w 788194"/>
                <a:gd name="connsiteY6" fmla="*/ 1334649 h 4710859"/>
                <a:gd name="connsiteX7" fmla="*/ 699200 w 788194"/>
                <a:gd name="connsiteY7" fmla="*/ 1716658 h 4710859"/>
                <a:gd name="connsiteX8" fmla="*/ 666387 w 788194"/>
                <a:gd name="connsiteY8" fmla="*/ 1957044 h 4710859"/>
                <a:gd name="connsiteX9" fmla="*/ 660535 w 788194"/>
                <a:gd name="connsiteY9" fmla="*/ 2404638 h 4710859"/>
                <a:gd name="connsiteX10" fmla="*/ 620578 w 788194"/>
                <a:gd name="connsiteY10" fmla="*/ 2773207 h 4710859"/>
                <a:gd name="connsiteX11" fmla="*/ 586716 w 788194"/>
                <a:gd name="connsiteY11" fmla="*/ 3209380 h 4710859"/>
                <a:gd name="connsiteX12" fmla="*/ 643301 w 788194"/>
                <a:gd name="connsiteY12" fmla="*/ 3552158 h 4710859"/>
                <a:gd name="connsiteX13" fmla="*/ 741093 w 788194"/>
                <a:gd name="connsiteY13" fmla="*/ 3850945 h 4710859"/>
                <a:gd name="connsiteX14" fmla="*/ 788194 w 788194"/>
                <a:gd name="connsiteY14" fmla="*/ 4232268 h 4710859"/>
                <a:gd name="connsiteX15" fmla="*/ 788194 w 788194"/>
                <a:gd name="connsiteY15" fmla="*/ 4387251 h 4710859"/>
                <a:gd name="connsiteX16" fmla="*/ 782220 w 788194"/>
                <a:gd name="connsiteY16" fmla="*/ 4564876 h 4710859"/>
                <a:gd name="connsiteX17" fmla="*/ 758932 w 788194"/>
                <a:gd name="connsiteY17" fmla="*/ 4710859 h 4710859"/>
                <a:gd name="connsiteX18" fmla="*/ 580178 w 788194"/>
                <a:gd name="connsiteY18" fmla="*/ 4538077 h 4710859"/>
                <a:gd name="connsiteX19" fmla="*/ 571217 w 788194"/>
                <a:gd name="connsiteY19" fmla="*/ 4449244 h 4710859"/>
                <a:gd name="connsiteX20" fmla="*/ 559311 w 788194"/>
                <a:gd name="connsiteY20" fmla="*/ 4402708 h 4710859"/>
                <a:gd name="connsiteX21" fmla="*/ 561692 w 788194"/>
                <a:gd name="connsiteY21" fmla="*/ 4289499 h 4710859"/>
                <a:gd name="connsiteX22" fmla="*/ 515803 w 788194"/>
                <a:gd name="connsiteY22" fmla="*/ 4200666 h 4710859"/>
                <a:gd name="connsiteX23" fmla="*/ 478833 w 788194"/>
                <a:gd name="connsiteY23" fmla="*/ 4039710 h 4710859"/>
                <a:gd name="connsiteX24" fmla="*/ 449047 w 788194"/>
                <a:gd name="connsiteY24" fmla="*/ 3948535 h 4710859"/>
                <a:gd name="connsiteX25" fmla="*/ 417446 w 788194"/>
                <a:gd name="connsiteY25" fmla="*/ 3872215 h 4710859"/>
                <a:gd name="connsiteX26" fmla="*/ 385238 w 788194"/>
                <a:gd name="connsiteY26" fmla="*/ 3658830 h 4710859"/>
                <a:gd name="connsiteX27" fmla="*/ 390001 w 788194"/>
                <a:gd name="connsiteY27" fmla="*/ 3608824 h 4710859"/>
                <a:gd name="connsiteX28" fmla="*/ 352465 w 788194"/>
                <a:gd name="connsiteY28" fmla="*/ 3563378 h 4710859"/>
                <a:gd name="connsiteX29" fmla="*/ 377489 w 788194"/>
                <a:gd name="connsiteY29" fmla="*/ 3434105 h 4710859"/>
                <a:gd name="connsiteX30" fmla="*/ 439482 w 788194"/>
                <a:gd name="connsiteY30" fmla="*/ 3364363 h 4710859"/>
                <a:gd name="connsiteX31" fmla="*/ 439482 w 788194"/>
                <a:gd name="connsiteY31" fmla="*/ 3364363 h 4710859"/>
                <a:gd name="connsiteX32" fmla="*/ 394197 w 788194"/>
                <a:gd name="connsiteY32" fmla="*/ 3241587 h 4710859"/>
                <a:gd name="connsiteX33" fmla="*/ 400736 w 788194"/>
                <a:gd name="connsiteY33" fmla="*/ 3186132 h 4710859"/>
                <a:gd name="connsiteX34" fmla="*/ 415024 w 788194"/>
                <a:gd name="connsiteY34" fmla="*/ 3128982 h 4710859"/>
                <a:gd name="connsiteX35" fmla="*/ 367358 w 788194"/>
                <a:gd name="connsiteY35" fmla="*/ 2779584 h 4710859"/>
                <a:gd name="connsiteX36" fmla="*/ 334585 w 788194"/>
                <a:gd name="connsiteY36" fmla="*/ 2756336 h 4710859"/>
                <a:gd name="connsiteX37" fmla="*/ 311339 w 788194"/>
                <a:gd name="connsiteY37" fmla="*/ 2487014 h 4710859"/>
                <a:gd name="connsiteX38" fmla="*/ 329823 w 788194"/>
                <a:gd name="connsiteY38" fmla="*/ 2365932 h 4710859"/>
                <a:gd name="connsiteX39" fmla="*/ 361990 w 788194"/>
                <a:gd name="connsiteY39" fmla="*/ 2302729 h 4710859"/>
                <a:gd name="connsiteX40" fmla="*/ 354241 w 788194"/>
                <a:gd name="connsiteY40" fmla="*/ 2256234 h 4710859"/>
                <a:gd name="connsiteX41" fmla="*/ 342334 w 788194"/>
                <a:gd name="connsiteY41" fmla="*/ 2222896 h 4710859"/>
                <a:gd name="connsiteX42" fmla="*/ 361990 w 788194"/>
                <a:gd name="connsiteY42" fmla="*/ 2186491 h 4710859"/>
                <a:gd name="connsiteX43" fmla="*/ 346492 w 788194"/>
                <a:gd name="connsiteY43" fmla="*/ 2062505 h 4710859"/>
                <a:gd name="connsiteX44" fmla="*/ 346492 w 788194"/>
                <a:gd name="connsiteY44" fmla="*/ 1899773 h 4710859"/>
                <a:gd name="connsiteX45" fmla="*/ 339348 w 788194"/>
                <a:gd name="connsiteY45" fmla="*/ 1798993 h 4710859"/>
                <a:gd name="connsiteX46" fmla="*/ 313114 w 788194"/>
                <a:gd name="connsiteY46" fmla="*/ 1722712 h 4710859"/>
                <a:gd name="connsiteX47" fmla="*/ 284499 w 788194"/>
                <a:gd name="connsiteY47" fmla="*/ 1628552 h 4710859"/>
                <a:gd name="connsiteX48" fmla="*/ 284499 w 788194"/>
                <a:gd name="connsiteY48" fmla="*/ 1566559 h 4710859"/>
                <a:gd name="connsiteX49" fmla="*/ 299997 w 788194"/>
                <a:gd name="connsiteY49" fmla="*/ 1388329 h 4710859"/>
                <a:gd name="connsiteX50" fmla="*/ 299997 w 788194"/>
                <a:gd name="connsiteY50" fmla="*/ 1295339 h 4710859"/>
                <a:gd name="connsiteX51" fmla="*/ 280947 w 788194"/>
                <a:gd name="connsiteY51" fmla="*/ 1155249 h 4710859"/>
                <a:gd name="connsiteX52" fmla="*/ 269001 w 788194"/>
                <a:gd name="connsiteY52" fmla="*/ 1070614 h 4710859"/>
                <a:gd name="connsiteX53" fmla="*/ 251121 w 788194"/>
                <a:gd name="connsiteY53" fmla="*/ 1045550 h 4710859"/>
                <a:gd name="connsiteX54" fmla="*/ 203456 w 788194"/>
                <a:gd name="connsiteY54" fmla="*/ 1008580 h 4710859"/>
                <a:gd name="connsiteX55" fmla="*/ 159342 w 788194"/>
                <a:gd name="connsiteY55" fmla="*/ 922814 h 4710859"/>
                <a:gd name="connsiteX56" fmla="*/ 129516 w 788194"/>
                <a:gd name="connsiteY56" fmla="*/ 845888 h 4710859"/>
                <a:gd name="connsiteX0" fmla="*/ 129516 w 788194"/>
                <a:gd name="connsiteY0" fmla="*/ 788785 h 4653756"/>
                <a:gd name="connsiteX1" fmla="*/ 0 w 788194"/>
                <a:gd name="connsiteY1" fmla="*/ 198680 h 4653756"/>
                <a:gd name="connsiteX2" fmla="*/ 186545 w 788194"/>
                <a:gd name="connsiteY2" fmla="*/ 11125 h 4653756"/>
                <a:gd name="connsiteX3" fmla="*/ 430805 w 788194"/>
                <a:gd name="connsiteY3" fmla="*/ 77276 h 4653756"/>
                <a:gd name="connsiteX4" fmla="*/ 664207 w 788194"/>
                <a:gd name="connsiteY4" fmla="*/ 874026 h 4653756"/>
                <a:gd name="connsiteX5" fmla="*/ 656458 w 788194"/>
                <a:gd name="connsiteY5" fmla="*/ 1029009 h 4653756"/>
                <a:gd name="connsiteX6" fmla="*/ 722527 w 788194"/>
                <a:gd name="connsiteY6" fmla="*/ 1277546 h 4653756"/>
                <a:gd name="connsiteX7" fmla="*/ 699200 w 788194"/>
                <a:gd name="connsiteY7" fmla="*/ 1659555 h 4653756"/>
                <a:gd name="connsiteX8" fmla="*/ 666387 w 788194"/>
                <a:gd name="connsiteY8" fmla="*/ 1899941 h 4653756"/>
                <a:gd name="connsiteX9" fmla="*/ 660535 w 788194"/>
                <a:gd name="connsiteY9" fmla="*/ 2347535 h 4653756"/>
                <a:gd name="connsiteX10" fmla="*/ 620578 w 788194"/>
                <a:gd name="connsiteY10" fmla="*/ 2716104 h 4653756"/>
                <a:gd name="connsiteX11" fmla="*/ 586716 w 788194"/>
                <a:gd name="connsiteY11" fmla="*/ 3152277 h 4653756"/>
                <a:gd name="connsiteX12" fmla="*/ 643301 w 788194"/>
                <a:gd name="connsiteY12" fmla="*/ 3495055 h 4653756"/>
                <a:gd name="connsiteX13" fmla="*/ 741093 w 788194"/>
                <a:gd name="connsiteY13" fmla="*/ 3793842 h 4653756"/>
                <a:gd name="connsiteX14" fmla="*/ 788194 w 788194"/>
                <a:gd name="connsiteY14" fmla="*/ 4175165 h 4653756"/>
                <a:gd name="connsiteX15" fmla="*/ 788194 w 788194"/>
                <a:gd name="connsiteY15" fmla="*/ 4330148 h 4653756"/>
                <a:gd name="connsiteX16" fmla="*/ 782220 w 788194"/>
                <a:gd name="connsiteY16" fmla="*/ 4507773 h 4653756"/>
                <a:gd name="connsiteX17" fmla="*/ 758932 w 788194"/>
                <a:gd name="connsiteY17" fmla="*/ 4653756 h 4653756"/>
                <a:gd name="connsiteX18" fmla="*/ 580178 w 788194"/>
                <a:gd name="connsiteY18" fmla="*/ 4480974 h 4653756"/>
                <a:gd name="connsiteX19" fmla="*/ 571217 w 788194"/>
                <a:gd name="connsiteY19" fmla="*/ 4392141 h 4653756"/>
                <a:gd name="connsiteX20" fmla="*/ 559311 w 788194"/>
                <a:gd name="connsiteY20" fmla="*/ 4345605 h 4653756"/>
                <a:gd name="connsiteX21" fmla="*/ 561692 w 788194"/>
                <a:gd name="connsiteY21" fmla="*/ 4232396 h 4653756"/>
                <a:gd name="connsiteX22" fmla="*/ 515803 w 788194"/>
                <a:gd name="connsiteY22" fmla="*/ 4143563 h 4653756"/>
                <a:gd name="connsiteX23" fmla="*/ 478833 w 788194"/>
                <a:gd name="connsiteY23" fmla="*/ 3982607 h 4653756"/>
                <a:gd name="connsiteX24" fmla="*/ 449047 w 788194"/>
                <a:gd name="connsiteY24" fmla="*/ 3891432 h 4653756"/>
                <a:gd name="connsiteX25" fmla="*/ 417446 w 788194"/>
                <a:gd name="connsiteY25" fmla="*/ 3815112 h 4653756"/>
                <a:gd name="connsiteX26" fmla="*/ 385238 w 788194"/>
                <a:gd name="connsiteY26" fmla="*/ 3601727 h 4653756"/>
                <a:gd name="connsiteX27" fmla="*/ 390001 w 788194"/>
                <a:gd name="connsiteY27" fmla="*/ 3551721 h 4653756"/>
                <a:gd name="connsiteX28" fmla="*/ 352465 w 788194"/>
                <a:gd name="connsiteY28" fmla="*/ 3506275 h 4653756"/>
                <a:gd name="connsiteX29" fmla="*/ 377489 w 788194"/>
                <a:gd name="connsiteY29" fmla="*/ 3377002 h 4653756"/>
                <a:gd name="connsiteX30" fmla="*/ 439482 w 788194"/>
                <a:gd name="connsiteY30" fmla="*/ 3307260 h 4653756"/>
                <a:gd name="connsiteX31" fmla="*/ 439482 w 788194"/>
                <a:gd name="connsiteY31" fmla="*/ 3307260 h 4653756"/>
                <a:gd name="connsiteX32" fmla="*/ 394197 w 788194"/>
                <a:gd name="connsiteY32" fmla="*/ 3184484 h 4653756"/>
                <a:gd name="connsiteX33" fmla="*/ 400736 w 788194"/>
                <a:gd name="connsiteY33" fmla="*/ 3129029 h 4653756"/>
                <a:gd name="connsiteX34" fmla="*/ 415024 w 788194"/>
                <a:gd name="connsiteY34" fmla="*/ 3071879 h 4653756"/>
                <a:gd name="connsiteX35" fmla="*/ 367358 w 788194"/>
                <a:gd name="connsiteY35" fmla="*/ 2722481 h 4653756"/>
                <a:gd name="connsiteX36" fmla="*/ 334585 w 788194"/>
                <a:gd name="connsiteY36" fmla="*/ 2699233 h 4653756"/>
                <a:gd name="connsiteX37" fmla="*/ 311339 w 788194"/>
                <a:gd name="connsiteY37" fmla="*/ 2429911 h 4653756"/>
                <a:gd name="connsiteX38" fmla="*/ 329823 w 788194"/>
                <a:gd name="connsiteY38" fmla="*/ 2308829 h 4653756"/>
                <a:gd name="connsiteX39" fmla="*/ 361990 w 788194"/>
                <a:gd name="connsiteY39" fmla="*/ 2245626 h 4653756"/>
                <a:gd name="connsiteX40" fmla="*/ 354241 w 788194"/>
                <a:gd name="connsiteY40" fmla="*/ 2199131 h 4653756"/>
                <a:gd name="connsiteX41" fmla="*/ 342334 w 788194"/>
                <a:gd name="connsiteY41" fmla="*/ 2165793 h 4653756"/>
                <a:gd name="connsiteX42" fmla="*/ 361990 w 788194"/>
                <a:gd name="connsiteY42" fmla="*/ 2129388 h 4653756"/>
                <a:gd name="connsiteX43" fmla="*/ 346492 w 788194"/>
                <a:gd name="connsiteY43" fmla="*/ 2005402 h 4653756"/>
                <a:gd name="connsiteX44" fmla="*/ 346492 w 788194"/>
                <a:gd name="connsiteY44" fmla="*/ 1842670 h 4653756"/>
                <a:gd name="connsiteX45" fmla="*/ 339348 w 788194"/>
                <a:gd name="connsiteY45" fmla="*/ 1741890 h 4653756"/>
                <a:gd name="connsiteX46" fmla="*/ 313114 w 788194"/>
                <a:gd name="connsiteY46" fmla="*/ 1665609 h 4653756"/>
                <a:gd name="connsiteX47" fmla="*/ 284499 w 788194"/>
                <a:gd name="connsiteY47" fmla="*/ 1571449 h 4653756"/>
                <a:gd name="connsiteX48" fmla="*/ 284499 w 788194"/>
                <a:gd name="connsiteY48" fmla="*/ 1509456 h 4653756"/>
                <a:gd name="connsiteX49" fmla="*/ 299997 w 788194"/>
                <a:gd name="connsiteY49" fmla="*/ 1331226 h 4653756"/>
                <a:gd name="connsiteX50" fmla="*/ 299997 w 788194"/>
                <a:gd name="connsiteY50" fmla="*/ 1238236 h 4653756"/>
                <a:gd name="connsiteX51" fmla="*/ 280947 w 788194"/>
                <a:gd name="connsiteY51" fmla="*/ 1098146 h 4653756"/>
                <a:gd name="connsiteX52" fmla="*/ 269001 w 788194"/>
                <a:gd name="connsiteY52" fmla="*/ 1013511 h 4653756"/>
                <a:gd name="connsiteX53" fmla="*/ 251121 w 788194"/>
                <a:gd name="connsiteY53" fmla="*/ 988447 h 4653756"/>
                <a:gd name="connsiteX54" fmla="*/ 203456 w 788194"/>
                <a:gd name="connsiteY54" fmla="*/ 951477 h 4653756"/>
                <a:gd name="connsiteX55" fmla="*/ 159342 w 788194"/>
                <a:gd name="connsiteY55" fmla="*/ 865711 h 4653756"/>
                <a:gd name="connsiteX56" fmla="*/ 129516 w 788194"/>
                <a:gd name="connsiteY56" fmla="*/ 788785 h 4653756"/>
                <a:gd name="connsiteX0" fmla="*/ 130338 w 789016"/>
                <a:gd name="connsiteY0" fmla="*/ 791327 h 4656298"/>
                <a:gd name="connsiteX1" fmla="*/ 822 w 789016"/>
                <a:gd name="connsiteY1" fmla="*/ 201222 h 4656298"/>
                <a:gd name="connsiteX2" fmla="*/ 187367 w 789016"/>
                <a:gd name="connsiteY2" fmla="*/ 13667 h 4656298"/>
                <a:gd name="connsiteX3" fmla="*/ 431627 w 789016"/>
                <a:gd name="connsiteY3" fmla="*/ 79818 h 4656298"/>
                <a:gd name="connsiteX4" fmla="*/ 665029 w 789016"/>
                <a:gd name="connsiteY4" fmla="*/ 876568 h 4656298"/>
                <a:gd name="connsiteX5" fmla="*/ 657280 w 789016"/>
                <a:gd name="connsiteY5" fmla="*/ 1031551 h 4656298"/>
                <a:gd name="connsiteX6" fmla="*/ 723349 w 789016"/>
                <a:gd name="connsiteY6" fmla="*/ 1280088 h 4656298"/>
                <a:gd name="connsiteX7" fmla="*/ 700022 w 789016"/>
                <a:gd name="connsiteY7" fmla="*/ 1662097 h 4656298"/>
                <a:gd name="connsiteX8" fmla="*/ 667209 w 789016"/>
                <a:gd name="connsiteY8" fmla="*/ 1902483 h 4656298"/>
                <a:gd name="connsiteX9" fmla="*/ 661357 w 789016"/>
                <a:gd name="connsiteY9" fmla="*/ 2350077 h 4656298"/>
                <a:gd name="connsiteX10" fmla="*/ 621400 w 789016"/>
                <a:gd name="connsiteY10" fmla="*/ 2718646 h 4656298"/>
                <a:gd name="connsiteX11" fmla="*/ 587538 w 789016"/>
                <a:gd name="connsiteY11" fmla="*/ 3154819 h 4656298"/>
                <a:gd name="connsiteX12" fmla="*/ 644123 w 789016"/>
                <a:gd name="connsiteY12" fmla="*/ 3497597 h 4656298"/>
                <a:gd name="connsiteX13" fmla="*/ 741915 w 789016"/>
                <a:gd name="connsiteY13" fmla="*/ 3796384 h 4656298"/>
                <a:gd name="connsiteX14" fmla="*/ 789016 w 789016"/>
                <a:gd name="connsiteY14" fmla="*/ 4177707 h 4656298"/>
                <a:gd name="connsiteX15" fmla="*/ 789016 w 789016"/>
                <a:gd name="connsiteY15" fmla="*/ 4332690 h 4656298"/>
                <a:gd name="connsiteX16" fmla="*/ 783042 w 789016"/>
                <a:gd name="connsiteY16" fmla="*/ 4510315 h 4656298"/>
                <a:gd name="connsiteX17" fmla="*/ 759754 w 789016"/>
                <a:gd name="connsiteY17" fmla="*/ 4656298 h 4656298"/>
                <a:gd name="connsiteX18" fmla="*/ 581000 w 789016"/>
                <a:gd name="connsiteY18" fmla="*/ 4483516 h 4656298"/>
                <a:gd name="connsiteX19" fmla="*/ 572039 w 789016"/>
                <a:gd name="connsiteY19" fmla="*/ 4394683 h 4656298"/>
                <a:gd name="connsiteX20" fmla="*/ 560133 w 789016"/>
                <a:gd name="connsiteY20" fmla="*/ 4348147 h 4656298"/>
                <a:gd name="connsiteX21" fmla="*/ 562514 w 789016"/>
                <a:gd name="connsiteY21" fmla="*/ 4234938 h 4656298"/>
                <a:gd name="connsiteX22" fmla="*/ 516625 w 789016"/>
                <a:gd name="connsiteY22" fmla="*/ 4146105 h 4656298"/>
                <a:gd name="connsiteX23" fmla="*/ 479655 w 789016"/>
                <a:gd name="connsiteY23" fmla="*/ 3985149 h 4656298"/>
                <a:gd name="connsiteX24" fmla="*/ 449869 w 789016"/>
                <a:gd name="connsiteY24" fmla="*/ 3893974 h 4656298"/>
                <a:gd name="connsiteX25" fmla="*/ 418268 w 789016"/>
                <a:gd name="connsiteY25" fmla="*/ 3817654 h 4656298"/>
                <a:gd name="connsiteX26" fmla="*/ 386060 w 789016"/>
                <a:gd name="connsiteY26" fmla="*/ 3604269 h 4656298"/>
                <a:gd name="connsiteX27" fmla="*/ 390823 w 789016"/>
                <a:gd name="connsiteY27" fmla="*/ 3554263 h 4656298"/>
                <a:gd name="connsiteX28" fmla="*/ 353287 w 789016"/>
                <a:gd name="connsiteY28" fmla="*/ 3508817 h 4656298"/>
                <a:gd name="connsiteX29" fmla="*/ 378311 w 789016"/>
                <a:gd name="connsiteY29" fmla="*/ 3379544 h 4656298"/>
                <a:gd name="connsiteX30" fmla="*/ 440304 w 789016"/>
                <a:gd name="connsiteY30" fmla="*/ 3309802 h 4656298"/>
                <a:gd name="connsiteX31" fmla="*/ 440304 w 789016"/>
                <a:gd name="connsiteY31" fmla="*/ 3309802 h 4656298"/>
                <a:gd name="connsiteX32" fmla="*/ 395019 w 789016"/>
                <a:gd name="connsiteY32" fmla="*/ 3187026 h 4656298"/>
                <a:gd name="connsiteX33" fmla="*/ 401558 w 789016"/>
                <a:gd name="connsiteY33" fmla="*/ 3131571 h 4656298"/>
                <a:gd name="connsiteX34" fmla="*/ 415846 w 789016"/>
                <a:gd name="connsiteY34" fmla="*/ 3074421 h 4656298"/>
                <a:gd name="connsiteX35" fmla="*/ 368180 w 789016"/>
                <a:gd name="connsiteY35" fmla="*/ 2725023 h 4656298"/>
                <a:gd name="connsiteX36" fmla="*/ 335407 w 789016"/>
                <a:gd name="connsiteY36" fmla="*/ 2701775 h 4656298"/>
                <a:gd name="connsiteX37" fmla="*/ 312161 w 789016"/>
                <a:gd name="connsiteY37" fmla="*/ 2432453 h 4656298"/>
                <a:gd name="connsiteX38" fmla="*/ 330645 w 789016"/>
                <a:gd name="connsiteY38" fmla="*/ 2311371 h 4656298"/>
                <a:gd name="connsiteX39" fmla="*/ 362812 w 789016"/>
                <a:gd name="connsiteY39" fmla="*/ 2248168 h 4656298"/>
                <a:gd name="connsiteX40" fmla="*/ 355063 w 789016"/>
                <a:gd name="connsiteY40" fmla="*/ 2201673 h 4656298"/>
                <a:gd name="connsiteX41" fmla="*/ 343156 w 789016"/>
                <a:gd name="connsiteY41" fmla="*/ 2168335 h 4656298"/>
                <a:gd name="connsiteX42" fmla="*/ 362812 w 789016"/>
                <a:gd name="connsiteY42" fmla="*/ 2131930 h 4656298"/>
                <a:gd name="connsiteX43" fmla="*/ 347314 w 789016"/>
                <a:gd name="connsiteY43" fmla="*/ 2007944 h 4656298"/>
                <a:gd name="connsiteX44" fmla="*/ 347314 w 789016"/>
                <a:gd name="connsiteY44" fmla="*/ 1845212 h 4656298"/>
                <a:gd name="connsiteX45" fmla="*/ 340170 w 789016"/>
                <a:gd name="connsiteY45" fmla="*/ 1744432 h 4656298"/>
                <a:gd name="connsiteX46" fmla="*/ 313936 w 789016"/>
                <a:gd name="connsiteY46" fmla="*/ 1668151 h 4656298"/>
                <a:gd name="connsiteX47" fmla="*/ 285321 w 789016"/>
                <a:gd name="connsiteY47" fmla="*/ 1573991 h 4656298"/>
                <a:gd name="connsiteX48" fmla="*/ 285321 w 789016"/>
                <a:gd name="connsiteY48" fmla="*/ 1511998 h 4656298"/>
                <a:gd name="connsiteX49" fmla="*/ 300819 w 789016"/>
                <a:gd name="connsiteY49" fmla="*/ 1333768 h 4656298"/>
                <a:gd name="connsiteX50" fmla="*/ 300819 w 789016"/>
                <a:gd name="connsiteY50" fmla="*/ 1240778 h 4656298"/>
                <a:gd name="connsiteX51" fmla="*/ 281769 w 789016"/>
                <a:gd name="connsiteY51" fmla="*/ 1100688 h 4656298"/>
                <a:gd name="connsiteX52" fmla="*/ 269823 w 789016"/>
                <a:gd name="connsiteY52" fmla="*/ 1016053 h 4656298"/>
                <a:gd name="connsiteX53" fmla="*/ 251943 w 789016"/>
                <a:gd name="connsiteY53" fmla="*/ 990989 h 4656298"/>
                <a:gd name="connsiteX54" fmla="*/ 204278 w 789016"/>
                <a:gd name="connsiteY54" fmla="*/ 954019 h 4656298"/>
                <a:gd name="connsiteX55" fmla="*/ 160164 w 789016"/>
                <a:gd name="connsiteY55" fmla="*/ 868253 h 4656298"/>
                <a:gd name="connsiteX56" fmla="*/ 130338 w 789016"/>
                <a:gd name="connsiteY56" fmla="*/ 791327 h 4656298"/>
                <a:gd name="connsiteX0" fmla="*/ 144501 w 803179"/>
                <a:gd name="connsiteY0" fmla="*/ 791327 h 4656298"/>
                <a:gd name="connsiteX1" fmla="*/ 698 w 803179"/>
                <a:gd name="connsiteY1" fmla="*/ 201222 h 4656298"/>
                <a:gd name="connsiteX2" fmla="*/ 201530 w 803179"/>
                <a:gd name="connsiteY2" fmla="*/ 13667 h 4656298"/>
                <a:gd name="connsiteX3" fmla="*/ 445790 w 803179"/>
                <a:gd name="connsiteY3" fmla="*/ 79818 h 4656298"/>
                <a:gd name="connsiteX4" fmla="*/ 679192 w 803179"/>
                <a:gd name="connsiteY4" fmla="*/ 876568 h 4656298"/>
                <a:gd name="connsiteX5" fmla="*/ 671443 w 803179"/>
                <a:gd name="connsiteY5" fmla="*/ 1031551 h 4656298"/>
                <a:gd name="connsiteX6" fmla="*/ 737512 w 803179"/>
                <a:gd name="connsiteY6" fmla="*/ 1280088 h 4656298"/>
                <a:gd name="connsiteX7" fmla="*/ 714185 w 803179"/>
                <a:gd name="connsiteY7" fmla="*/ 1662097 h 4656298"/>
                <a:gd name="connsiteX8" fmla="*/ 681372 w 803179"/>
                <a:gd name="connsiteY8" fmla="*/ 1902483 h 4656298"/>
                <a:gd name="connsiteX9" fmla="*/ 675520 w 803179"/>
                <a:gd name="connsiteY9" fmla="*/ 2350077 h 4656298"/>
                <a:gd name="connsiteX10" fmla="*/ 635563 w 803179"/>
                <a:gd name="connsiteY10" fmla="*/ 2718646 h 4656298"/>
                <a:gd name="connsiteX11" fmla="*/ 601701 w 803179"/>
                <a:gd name="connsiteY11" fmla="*/ 3154819 h 4656298"/>
                <a:gd name="connsiteX12" fmla="*/ 658286 w 803179"/>
                <a:gd name="connsiteY12" fmla="*/ 3497597 h 4656298"/>
                <a:gd name="connsiteX13" fmla="*/ 756078 w 803179"/>
                <a:gd name="connsiteY13" fmla="*/ 3796384 h 4656298"/>
                <a:gd name="connsiteX14" fmla="*/ 803179 w 803179"/>
                <a:gd name="connsiteY14" fmla="*/ 4177707 h 4656298"/>
                <a:gd name="connsiteX15" fmla="*/ 803179 w 803179"/>
                <a:gd name="connsiteY15" fmla="*/ 4332690 h 4656298"/>
                <a:gd name="connsiteX16" fmla="*/ 797205 w 803179"/>
                <a:gd name="connsiteY16" fmla="*/ 4510315 h 4656298"/>
                <a:gd name="connsiteX17" fmla="*/ 773917 w 803179"/>
                <a:gd name="connsiteY17" fmla="*/ 4656298 h 4656298"/>
                <a:gd name="connsiteX18" fmla="*/ 595163 w 803179"/>
                <a:gd name="connsiteY18" fmla="*/ 4483516 h 4656298"/>
                <a:gd name="connsiteX19" fmla="*/ 586202 w 803179"/>
                <a:gd name="connsiteY19" fmla="*/ 4394683 h 4656298"/>
                <a:gd name="connsiteX20" fmla="*/ 574296 w 803179"/>
                <a:gd name="connsiteY20" fmla="*/ 4348147 h 4656298"/>
                <a:gd name="connsiteX21" fmla="*/ 576677 w 803179"/>
                <a:gd name="connsiteY21" fmla="*/ 4234938 h 4656298"/>
                <a:gd name="connsiteX22" fmla="*/ 530788 w 803179"/>
                <a:gd name="connsiteY22" fmla="*/ 4146105 h 4656298"/>
                <a:gd name="connsiteX23" fmla="*/ 493818 w 803179"/>
                <a:gd name="connsiteY23" fmla="*/ 3985149 h 4656298"/>
                <a:gd name="connsiteX24" fmla="*/ 464032 w 803179"/>
                <a:gd name="connsiteY24" fmla="*/ 3893974 h 4656298"/>
                <a:gd name="connsiteX25" fmla="*/ 432431 w 803179"/>
                <a:gd name="connsiteY25" fmla="*/ 3817654 h 4656298"/>
                <a:gd name="connsiteX26" fmla="*/ 400223 w 803179"/>
                <a:gd name="connsiteY26" fmla="*/ 3604269 h 4656298"/>
                <a:gd name="connsiteX27" fmla="*/ 404986 w 803179"/>
                <a:gd name="connsiteY27" fmla="*/ 3554263 h 4656298"/>
                <a:gd name="connsiteX28" fmla="*/ 367450 w 803179"/>
                <a:gd name="connsiteY28" fmla="*/ 3508817 h 4656298"/>
                <a:gd name="connsiteX29" fmla="*/ 392474 w 803179"/>
                <a:gd name="connsiteY29" fmla="*/ 3379544 h 4656298"/>
                <a:gd name="connsiteX30" fmla="*/ 454467 w 803179"/>
                <a:gd name="connsiteY30" fmla="*/ 3309802 h 4656298"/>
                <a:gd name="connsiteX31" fmla="*/ 454467 w 803179"/>
                <a:gd name="connsiteY31" fmla="*/ 3309802 h 4656298"/>
                <a:gd name="connsiteX32" fmla="*/ 409182 w 803179"/>
                <a:gd name="connsiteY32" fmla="*/ 3187026 h 4656298"/>
                <a:gd name="connsiteX33" fmla="*/ 415721 w 803179"/>
                <a:gd name="connsiteY33" fmla="*/ 3131571 h 4656298"/>
                <a:gd name="connsiteX34" fmla="*/ 430009 w 803179"/>
                <a:gd name="connsiteY34" fmla="*/ 3074421 h 4656298"/>
                <a:gd name="connsiteX35" fmla="*/ 382343 w 803179"/>
                <a:gd name="connsiteY35" fmla="*/ 2725023 h 4656298"/>
                <a:gd name="connsiteX36" fmla="*/ 349570 w 803179"/>
                <a:gd name="connsiteY36" fmla="*/ 2701775 h 4656298"/>
                <a:gd name="connsiteX37" fmla="*/ 326324 w 803179"/>
                <a:gd name="connsiteY37" fmla="*/ 2432453 h 4656298"/>
                <a:gd name="connsiteX38" fmla="*/ 344808 w 803179"/>
                <a:gd name="connsiteY38" fmla="*/ 2311371 h 4656298"/>
                <a:gd name="connsiteX39" fmla="*/ 376975 w 803179"/>
                <a:gd name="connsiteY39" fmla="*/ 2248168 h 4656298"/>
                <a:gd name="connsiteX40" fmla="*/ 369226 w 803179"/>
                <a:gd name="connsiteY40" fmla="*/ 2201673 h 4656298"/>
                <a:gd name="connsiteX41" fmla="*/ 357319 w 803179"/>
                <a:gd name="connsiteY41" fmla="*/ 2168335 h 4656298"/>
                <a:gd name="connsiteX42" fmla="*/ 376975 w 803179"/>
                <a:gd name="connsiteY42" fmla="*/ 2131930 h 4656298"/>
                <a:gd name="connsiteX43" fmla="*/ 361477 w 803179"/>
                <a:gd name="connsiteY43" fmla="*/ 2007944 h 4656298"/>
                <a:gd name="connsiteX44" fmla="*/ 361477 w 803179"/>
                <a:gd name="connsiteY44" fmla="*/ 1845212 h 4656298"/>
                <a:gd name="connsiteX45" fmla="*/ 354333 w 803179"/>
                <a:gd name="connsiteY45" fmla="*/ 1744432 h 4656298"/>
                <a:gd name="connsiteX46" fmla="*/ 328099 w 803179"/>
                <a:gd name="connsiteY46" fmla="*/ 1668151 h 4656298"/>
                <a:gd name="connsiteX47" fmla="*/ 299484 w 803179"/>
                <a:gd name="connsiteY47" fmla="*/ 1573991 h 4656298"/>
                <a:gd name="connsiteX48" fmla="*/ 299484 w 803179"/>
                <a:gd name="connsiteY48" fmla="*/ 1511998 h 4656298"/>
                <a:gd name="connsiteX49" fmla="*/ 314982 w 803179"/>
                <a:gd name="connsiteY49" fmla="*/ 1333768 h 4656298"/>
                <a:gd name="connsiteX50" fmla="*/ 314982 w 803179"/>
                <a:gd name="connsiteY50" fmla="*/ 1240778 h 4656298"/>
                <a:gd name="connsiteX51" fmla="*/ 295932 w 803179"/>
                <a:gd name="connsiteY51" fmla="*/ 1100688 h 4656298"/>
                <a:gd name="connsiteX52" fmla="*/ 283986 w 803179"/>
                <a:gd name="connsiteY52" fmla="*/ 1016053 h 4656298"/>
                <a:gd name="connsiteX53" fmla="*/ 266106 w 803179"/>
                <a:gd name="connsiteY53" fmla="*/ 990989 h 4656298"/>
                <a:gd name="connsiteX54" fmla="*/ 218441 w 803179"/>
                <a:gd name="connsiteY54" fmla="*/ 954019 h 4656298"/>
                <a:gd name="connsiteX55" fmla="*/ 174327 w 803179"/>
                <a:gd name="connsiteY55" fmla="*/ 868253 h 4656298"/>
                <a:gd name="connsiteX56" fmla="*/ 144501 w 803179"/>
                <a:gd name="connsiteY56" fmla="*/ 791327 h 4656298"/>
                <a:gd name="connsiteX0" fmla="*/ 144501 w 803179"/>
                <a:gd name="connsiteY0" fmla="*/ 791327 h 4656298"/>
                <a:gd name="connsiteX1" fmla="*/ 698 w 803179"/>
                <a:gd name="connsiteY1" fmla="*/ 201222 h 4656298"/>
                <a:gd name="connsiteX2" fmla="*/ 201530 w 803179"/>
                <a:gd name="connsiteY2" fmla="*/ 13667 h 4656298"/>
                <a:gd name="connsiteX3" fmla="*/ 445790 w 803179"/>
                <a:gd name="connsiteY3" fmla="*/ 79818 h 4656298"/>
                <a:gd name="connsiteX4" fmla="*/ 679192 w 803179"/>
                <a:gd name="connsiteY4" fmla="*/ 876568 h 4656298"/>
                <a:gd name="connsiteX5" fmla="*/ 671443 w 803179"/>
                <a:gd name="connsiteY5" fmla="*/ 1031551 h 4656298"/>
                <a:gd name="connsiteX6" fmla="*/ 737512 w 803179"/>
                <a:gd name="connsiteY6" fmla="*/ 1280088 h 4656298"/>
                <a:gd name="connsiteX7" fmla="*/ 714185 w 803179"/>
                <a:gd name="connsiteY7" fmla="*/ 1662097 h 4656298"/>
                <a:gd name="connsiteX8" fmla="*/ 681372 w 803179"/>
                <a:gd name="connsiteY8" fmla="*/ 1902483 h 4656298"/>
                <a:gd name="connsiteX9" fmla="*/ 675520 w 803179"/>
                <a:gd name="connsiteY9" fmla="*/ 2350077 h 4656298"/>
                <a:gd name="connsiteX10" fmla="*/ 635563 w 803179"/>
                <a:gd name="connsiteY10" fmla="*/ 2718646 h 4656298"/>
                <a:gd name="connsiteX11" fmla="*/ 601701 w 803179"/>
                <a:gd name="connsiteY11" fmla="*/ 3154819 h 4656298"/>
                <a:gd name="connsiteX12" fmla="*/ 658286 w 803179"/>
                <a:gd name="connsiteY12" fmla="*/ 3497597 h 4656298"/>
                <a:gd name="connsiteX13" fmla="*/ 756078 w 803179"/>
                <a:gd name="connsiteY13" fmla="*/ 3796384 h 4656298"/>
                <a:gd name="connsiteX14" fmla="*/ 803179 w 803179"/>
                <a:gd name="connsiteY14" fmla="*/ 4177707 h 4656298"/>
                <a:gd name="connsiteX15" fmla="*/ 803179 w 803179"/>
                <a:gd name="connsiteY15" fmla="*/ 4332690 h 4656298"/>
                <a:gd name="connsiteX16" fmla="*/ 797205 w 803179"/>
                <a:gd name="connsiteY16" fmla="*/ 4510315 h 4656298"/>
                <a:gd name="connsiteX17" fmla="*/ 773917 w 803179"/>
                <a:gd name="connsiteY17" fmla="*/ 4656298 h 4656298"/>
                <a:gd name="connsiteX18" fmla="*/ 595163 w 803179"/>
                <a:gd name="connsiteY18" fmla="*/ 4483516 h 4656298"/>
                <a:gd name="connsiteX19" fmla="*/ 586202 w 803179"/>
                <a:gd name="connsiteY19" fmla="*/ 4394683 h 4656298"/>
                <a:gd name="connsiteX20" fmla="*/ 574296 w 803179"/>
                <a:gd name="connsiteY20" fmla="*/ 4348147 h 4656298"/>
                <a:gd name="connsiteX21" fmla="*/ 576677 w 803179"/>
                <a:gd name="connsiteY21" fmla="*/ 4234938 h 4656298"/>
                <a:gd name="connsiteX22" fmla="*/ 530788 w 803179"/>
                <a:gd name="connsiteY22" fmla="*/ 4146105 h 4656298"/>
                <a:gd name="connsiteX23" fmla="*/ 493818 w 803179"/>
                <a:gd name="connsiteY23" fmla="*/ 3985149 h 4656298"/>
                <a:gd name="connsiteX24" fmla="*/ 464032 w 803179"/>
                <a:gd name="connsiteY24" fmla="*/ 3893974 h 4656298"/>
                <a:gd name="connsiteX25" fmla="*/ 432431 w 803179"/>
                <a:gd name="connsiteY25" fmla="*/ 3817654 h 4656298"/>
                <a:gd name="connsiteX26" fmla="*/ 400223 w 803179"/>
                <a:gd name="connsiteY26" fmla="*/ 3604269 h 4656298"/>
                <a:gd name="connsiteX27" fmla="*/ 404986 w 803179"/>
                <a:gd name="connsiteY27" fmla="*/ 3554263 h 4656298"/>
                <a:gd name="connsiteX28" fmla="*/ 367450 w 803179"/>
                <a:gd name="connsiteY28" fmla="*/ 3508817 h 4656298"/>
                <a:gd name="connsiteX29" fmla="*/ 392474 w 803179"/>
                <a:gd name="connsiteY29" fmla="*/ 3379544 h 4656298"/>
                <a:gd name="connsiteX30" fmla="*/ 454467 w 803179"/>
                <a:gd name="connsiteY30" fmla="*/ 3309802 h 4656298"/>
                <a:gd name="connsiteX31" fmla="*/ 454467 w 803179"/>
                <a:gd name="connsiteY31" fmla="*/ 3309802 h 4656298"/>
                <a:gd name="connsiteX32" fmla="*/ 409182 w 803179"/>
                <a:gd name="connsiteY32" fmla="*/ 3187026 h 4656298"/>
                <a:gd name="connsiteX33" fmla="*/ 415721 w 803179"/>
                <a:gd name="connsiteY33" fmla="*/ 3131571 h 4656298"/>
                <a:gd name="connsiteX34" fmla="*/ 430009 w 803179"/>
                <a:gd name="connsiteY34" fmla="*/ 3074421 h 4656298"/>
                <a:gd name="connsiteX35" fmla="*/ 382343 w 803179"/>
                <a:gd name="connsiteY35" fmla="*/ 2725023 h 4656298"/>
                <a:gd name="connsiteX36" fmla="*/ 349570 w 803179"/>
                <a:gd name="connsiteY36" fmla="*/ 2701775 h 4656298"/>
                <a:gd name="connsiteX37" fmla="*/ 326324 w 803179"/>
                <a:gd name="connsiteY37" fmla="*/ 2432453 h 4656298"/>
                <a:gd name="connsiteX38" fmla="*/ 344808 w 803179"/>
                <a:gd name="connsiteY38" fmla="*/ 2311371 h 4656298"/>
                <a:gd name="connsiteX39" fmla="*/ 376975 w 803179"/>
                <a:gd name="connsiteY39" fmla="*/ 2248168 h 4656298"/>
                <a:gd name="connsiteX40" fmla="*/ 369226 w 803179"/>
                <a:gd name="connsiteY40" fmla="*/ 2201673 h 4656298"/>
                <a:gd name="connsiteX41" fmla="*/ 357319 w 803179"/>
                <a:gd name="connsiteY41" fmla="*/ 2168335 h 4656298"/>
                <a:gd name="connsiteX42" fmla="*/ 376975 w 803179"/>
                <a:gd name="connsiteY42" fmla="*/ 2131930 h 4656298"/>
                <a:gd name="connsiteX43" fmla="*/ 361477 w 803179"/>
                <a:gd name="connsiteY43" fmla="*/ 2007944 h 4656298"/>
                <a:gd name="connsiteX44" fmla="*/ 361477 w 803179"/>
                <a:gd name="connsiteY44" fmla="*/ 1845212 h 4656298"/>
                <a:gd name="connsiteX45" fmla="*/ 354333 w 803179"/>
                <a:gd name="connsiteY45" fmla="*/ 1744432 h 4656298"/>
                <a:gd name="connsiteX46" fmla="*/ 328099 w 803179"/>
                <a:gd name="connsiteY46" fmla="*/ 1668151 h 4656298"/>
                <a:gd name="connsiteX47" fmla="*/ 299484 w 803179"/>
                <a:gd name="connsiteY47" fmla="*/ 1573991 h 4656298"/>
                <a:gd name="connsiteX48" fmla="*/ 299484 w 803179"/>
                <a:gd name="connsiteY48" fmla="*/ 1511998 h 4656298"/>
                <a:gd name="connsiteX49" fmla="*/ 314982 w 803179"/>
                <a:gd name="connsiteY49" fmla="*/ 1333768 h 4656298"/>
                <a:gd name="connsiteX50" fmla="*/ 314982 w 803179"/>
                <a:gd name="connsiteY50" fmla="*/ 1240778 h 4656298"/>
                <a:gd name="connsiteX51" fmla="*/ 295932 w 803179"/>
                <a:gd name="connsiteY51" fmla="*/ 1100688 h 4656298"/>
                <a:gd name="connsiteX52" fmla="*/ 283986 w 803179"/>
                <a:gd name="connsiteY52" fmla="*/ 1016053 h 4656298"/>
                <a:gd name="connsiteX53" fmla="*/ 266106 w 803179"/>
                <a:gd name="connsiteY53" fmla="*/ 990989 h 4656298"/>
                <a:gd name="connsiteX54" fmla="*/ 218441 w 803179"/>
                <a:gd name="connsiteY54" fmla="*/ 954019 h 4656298"/>
                <a:gd name="connsiteX55" fmla="*/ 174327 w 803179"/>
                <a:gd name="connsiteY55" fmla="*/ 868253 h 4656298"/>
                <a:gd name="connsiteX56" fmla="*/ 144501 w 803179"/>
                <a:gd name="connsiteY56" fmla="*/ 791327 h 4656298"/>
                <a:gd name="connsiteX0" fmla="*/ 144501 w 803179"/>
                <a:gd name="connsiteY0" fmla="*/ 791327 h 4656298"/>
                <a:gd name="connsiteX1" fmla="*/ 698 w 803179"/>
                <a:gd name="connsiteY1" fmla="*/ 201222 h 4656298"/>
                <a:gd name="connsiteX2" fmla="*/ 201530 w 803179"/>
                <a:gd name="connsiteY2" fmla="*/ 13667 h 4656298"/>
                <a:gd name="connsiteX3" fmla="*/ 445790 w 803179"/>
                <a:gd name="connsiteY3" fmla="*/ 79818 h 4656298"/>
                <a:gd name="connsiteX4" fmla="*/ 679192 w 803179"/>
                <a:gd name="connsiteY4" fmla="*/ 876568 h 4656298"/>
                <a:gd name="connsiteX5" fmla="*/ 671443 w 803179"/>
                <a:gd name="connsiteY5" fmla="*/ 1031551 h 4656298"/>
                <a:gd name="connsiteX6" fmla="*/ 737512 w 803179"/>
                <a:gd name="connsiteY6" fmla="*/ 1280088 h 4656298"/>
                <a:gd name="connsiteX7" fmla="*/ 714185 w 803179"/>
                <a:gd name="connsiteY7" fmla="*/ 1662097 h 4656298"/>
                <a:gd name="connsiteX8" fmla="*/ 681372 w 803179"/>
                <a:gd name="connsiteY8" fmla="*/ 1902483 h 4656298"/>
                <a:gd name="connsiteX9" fmla="*/ 675520 w 803179"/>
                <a:gd name="connsiteY9" fmla="*/ 2350077 h 4656298"/>
                <a:gd name="connsiteX10" fmla="*/ 635563 w 803179"/>
                <a:gd name="connsiteY10" fmla="*/ 2718646 h 4656298"/>
                <a:gd name="connsiteX11" fmla="*/ 601701 w 803179"/>
                <a:gd name="connsiteY11" fmla="*/ 3154819 h 4656298"/>
                <a:gd name="connsiteX12" fmla="*/ 658286 w 803179"/>
                <a:gd name="connsiteY12" fmla="*/ 3497597 h 4656298"/>
                <a:gd name="connsiteX13" fmla="*/ 756078 w 803179"/>
                <a:gd name="connsiteY13" fmla="*/ 3796384 h 4656298"/>
                <a:gd name="connsiteX14" fmla="*/ 803179 w 803179"/>
                <a:gd name="connsiteY14" fmla="*/ 4177707 h 4656298"/>
                <a:gd name="connsiteX15" fmla="*/ 803179 w 803179"/>
                <a:gd name="connsiteY15" fmla="*/ 4332690 h 4656298"/>
                <a:gd name="connsiteX16" fmla="*/ 797205 w 803179"/>
                <a:gd name="connsiteY16" fmla="*/ 4510315 h 4656298"/>
                <a:gd name="connsiteX17" fmla="*/ 773917 w 803179"/>
                <a:gd name="connsiteY17" fmla="*/ 4656298 h 4656298"/>
                <a:gd name="connsiteX18" fmla="*/ 595163 w 803179"/>
                <a:gd name="connsiteY18" fmla="*/ 4483516 h 4656298"/>
                <a:gd name="connsiteX19" fmla="*/ 586202 w 803179"/>
                <a:gd name="connsiteY19" fmla="*/ 4394683 h 4656298"/>
                <a:gd name="connsiteX20" fmla="*/ 574296 w 803179"/>
                <a:gd name="connsiteY20" fmla="*/ 4348147 h 4656298"/>
                <a:gd name="connsiteX21" fmla="*/ 576677 w 803179"/>
                <a:gd name="connsiteY21" fmla="*/ 4234938 h 4656298"/>
                <a:gd name="connsiteX22" fmla="*/ 530788 w 803179"/>
                <a:gd name="connsiteY22" fmla="*/ 4146105 h 4656298"/>
                <a:gd name="connsiteX23" fmla="*/ 493818 w 803179"/>
                <a:gd name="connsiteY23" fmla="*/ 3985149 h 4656298"/>
                <a:gd name="connsiteX24" fmla="*/ 464032 w 803179"/>
                <a:gd name="connsiteY24" fmla="*/ 3893974 h 4656298"/>
                <a:gd name="connsiteX25" fmla="*/ 432431 w 803179"/>
                <a:gd name="connsiteY25" fmla="*/ 3817654 h 4656298"/>
                <a:gd name="connsiteX26" fmla="*/ 400223 w 803179"/>
                <a:gd name="connsiteY26" fmla="*/ 3604269 h 4656298"/>
                <a:gd name="connsiteX27" fmla="*/ 404986 w 803179"/>
                <a:gd name="connsiteY27" fmla="*/ 3554263 h 4656298"/>
                <a:gd name="connsiteX28" fmla="*/ 367450 w 803179"/>
                <a:gd name="connsiteY28" fmla="*/ 3508817 h 4656298"/>
                <a:gd name="connsiteX29" fmla="*/ 392474 w 803179"/>
                <a:gd name="connsiteY29" fmla="*/ 3379544 h 4656298"/>
                <a:gd name="connsiteX30" fmla="*/ 454467 w 803179"/>
                <a:gd name="connsiteY30" fmla="*/ 3309802 h 4656298"/>
                <a:gd name="connsiteX31" fmla="*/ 454467 w 803179"/>
                <a:gd name="connsiteY31" fmla="*/ 3309802 h 4656298"/>
                <a:gd name="connsiteX32" fmla="*/ 409182 w 803179"/>
                <a:gd name="connsiteY32" fmla="*/ 3187026 h 4656298"/>
                <a:gd name="connsiteX33" fmla="*/ 415721 w 803179"/>
                <a:gd name="connsiteY33" fmla="*/ 3131571 h 4656298"/>
                <a:gd name="connsiteX34" fmla="*/ 430009 w 803179"/>
                <a:gd name="connsiteY34" fmla="*/ 3074421 h 4656298"/>
                <a:gd name="connsiteX35" fmla="*/ 382343 w 803179"/>
                <a:gd name="connsiteY35" fmla="*/ 2725023 h 4656298"/>
                <a:gd name="connsiteX36" fmla="*/ 349570 w 803179"/>
                <a:gd name="connsiteY36" fmla="*/ 2701775 h 4656298"/>
                <a:gd name="connsiteX37" fmla="*/ 326324 w 803179"/>
                <a:gd name="connsiteY37" fmla="*/ 2432453 h 4656298"/>
                <a:gd name="connsiteX38" fmla="*/ 344808 w 803179"/>
                <a:gd name="connsiteY38" fmla="*/ 2311371 h 4656298"/>
                <a:gd name="connsiteX39" fmla="*/ 376975 w 803179"/>
                <a:gd name="connsiteY39" fmla="*/ 2248168 h 4656298"/>
                <a:gd name="connsiteX40" fmla="*/ 369226 w 803179"/>
                <a:gd name="connsiteY40" fmla="*/ 2201673 h 4656298"/>
                <a:gd name="connsiteX41" fmla="*/ 357319 w 803179"/>
                <a:gd name="connsiteY41" fmla="*/ 2168335 h 4656298"/>
                <a:gd name="connsiteX42" fmla="*/ 376975 w 803179"/>
                <a:gd name="connsiteY42" fmla="*/ 2131930 h 4656298"/>
                <a:gd name="connsiteX43" fmla="*/ 361477 w 803179"/>
                <a:gd name="connsiteY43" fmla="*/ 2007944 h 4656298"/>
                <a:gd name="connsiteX44" fmla="*/ 361477 w 803179"/>
                <a:gd name="connsiteY44" fmla="*/ 1845212 h 4656298"/>
                <a:gd name="connsiteX45" fmla="*/ 354333 w 803179"/>
                <a:gd name="connsiteY45" fmla="*/ 1744432 h 4656298"/>
                <a:gd name="connsiteX46" fmla="*/ 328099 w 803179"/>
                <a:gd name="connsiteY46" fmla="*/ 1668151 h 4656298"/>
                <a:gd name="connsiteX47" fmla="*/ 299484 w 803179"/>
                <a:gd name="connsiteY47" fmla="*/ 1573991 h 4656298"/>
                <a:gd name="connsiteX48" fmla="*/ 299484 w 803179"/>
                <a:gd name="connsiteY48" fmla="*/ 1511998 h 4656298"/>
                <a:gd name="connsiteX49" fmla="*/ 314982 w 803179"/>
                <a:gd name="connsiteY49" fmla="*/ 1333768 h 4656298"/>
                <a:gd name="connsiteX50" fmla="*/ 314982 w 803179"/>
                <a:gd name="connsiteY50" fmla="*/ 1240778 h 4656298"/>
                <a:gd name="connsiteX51" fmla="*/ 295932 w 803179"/>
                <a:gd name="connsiteY51" fmla="*/ 1100688 h 4656298"/>
                <a:gd name="connsiteX52" fmla="*/ 283986 w 803179"/>
                <a:gd name="connsiteY52" fmla="*/ 1016053 h 4656298"/>
                <a:gd name="connsiteX53" fmla="*/ 266106 w 803179"/>
                <a:gd name="connsiteY53" fmla="*/ 990989 h 4656298"/>
                <a:gd name="connsiteX54" fmla="*/ 218441 w 803179"/>
                <a:gd name="connsiteY54" fmla="*/ 954019 h 4656298"/>
                <a:gd name="connsiteX55" fmla="*/ 174327 w 803179"/>
                <a:gd name="connsiteY55" fmla="*/ 868253 h 4656298"/>
                <a:gd name="connsiteX56" fmla="*/ 144501 w 803179"/>
                <a:gd name="connsiteY56" fmla="*/ 791327 h 4656298"/>
                <a:gd name="connsiteX0" fmla="*/ 144237 w 802915"/>
                <a:gd name="connsiteY0" fmla="*/ 811296 h 4676267"/>
                <a:gd name="connsiteX1" fmla="*/ 434 w 802915"/>
                <a:gd name="connsiteY1" fmla="*/ 221191 h 4676267"/>
                <a:gd name="connsiteX2" fmla="*/ 258416 w 802915"/>
                <a:gd name="connsiteY2" fmla="*/ 12205 h 4676267"/>
                <a:gd name="connsiteX3" fmla="*/ 445526 w 802915"/>
                <a:gd name="connsiteY3" fmla="*/ 99787 h 4676267"/>
                <a:gd name="connsiteX4" fmla="*/ 678928 w 802915"/>
                <a:gd name="connsiteY4" fmla="*/ 896537 h 4676267"/>
                <a:gd name="connsiteX5" fmla="*/ 671179 w 802915"/>
                <a:gd name="connsiteY5" fmla="*/ 1051520 h 4676267"/>
                <a:gd name="connsiteX6" fmla="*/ 737248 w 802915"/>
                <a:gd name="connsiteY6" fmla="*/ 1300057 h 4676267"/>
                <a:gd name="connsiteX7" fmla="*/ 713921 w 802915"/>
                <a:gd name="connsiteY7" fmla="*/ 1682066 h 4676267"/>
                <a:gd name="connsiteX8" fmla="*/ 681108 w 802915"/>
                <a:gd name="connsiteY8" fmla="*/ 1922452 h 4676267"/>
                <a:gd name="connsiteX9" fmla="*/ 675256 w 802915"/>
                <a:gd name="connsiteY9" fmla="*/ 2370046 h 4676267"/>
                <a:gd name="connsiteX10" fmla="*/ 635299 w 802915"/>
                <a:gd name="connsiteY10" fmla="*/ 2738615 h 4676267"/>
                <a:gd name="connsiteX11" fmla="*/ 601437 w 802915"/>
                <a:gd name="connsiteY11" fmla="*/ 3174788 h 4676267"/>
                <a:gd name="connsiteX12" fmla="*/ 658022 w 802915"/>
                <a:gd name="connsiteY12" fmla="*/ 3517566 h 4676267"/>
                <a:gd name="connsiteX13" fmla="*/ 755814 w 802915"/>
                <a:gd name="connsiteY13" fmla="*/ 3816353 h 4676267"/>
                <a:gd name="connsiteX14" fmla="*/ 802915 w 802915"/>
                <a:gd name="connsiteY14" fmla="*/ 4197676 h 4676267"/>
                <a:gd name="connsiteX15" fmla="*/ 802915 w 802915"/>
                <a:gd name="connsiteY15" fmla="*/ 4352659 h 4676267"/>
                <a:gd name="connsiteX16" fmla="*/ 796941 w 802915"/>
                <a:gd name="connsiteY16" fmla="*/ 4530284 h 4676267"/>
                <a:gd name="connsiteX17" fmla="*/ 773653 w 802915"/>
                <a:gd name="connsiteY17" fmla="*/ 4676267 h 4676267"/>
                <a:gd name="connsiteX18" fmla="*/ 594899 w 802915"/>
                <a:gd name="connsiteY18" fmla="*/ 4503485 h 4676267"/>
                <a:gd name="connsiteX19" fmla="*/ 585938 w 802915"/>
                <a:gd name="connsiteY19" fmla="*/ 4414652 h 4676267"/>
                <a:gd name="connsiteX20" fmla="*/ 574032 w 802915"/>
                <a:gd name="connsiteY20" fmla="*/ 4368116 h 4676267"/>
                <a:gd name="connsiteX21" fmla="*/ 576413 w 802915"/>
                <a:gd name="connsiteY21" fmla="*/ 4254907 h 4676267"/>
                <a:gd name="connsiteX22" fmla="*/ 530524 w 802915"/>
                <a:gd name="connsiteY22" fmla="*/ 4166074 h 4676267"/>
                <a:gd name="connsiteX23" fmla="*/ 493554 w 802915"/>
                <a:gd name="connsiteY23" fmla="*/ 4005118 h 4676267"/>
                <a:gd name="connsiteX24" fmla="*/ 463768 w 802915"/>
                <a:gd name="connsiteY24" fmla="*/ 3913943 h 4676267"/>
                <a:gd name="connsiteX25" fmla="*/ 432167 w 802915"/>
                <a:gd name="connsiteY25" fmla="*/ 3837623 h 4676267"/>
                <a:gd name="connsiteX26" fmla="*/ 399959 w 802915"/>
                <a:gd name="connsiteY26" fmla="*/ 3624238 h 4676267"/>
                <a:gd name="connsiteX27" fmla="*/ 404722 w 802915"/>
                <a:gd name="connsiteY27" fmla="*/ 3574232 h 4676267"/>
                <a:gd name="connsiteX28" fmla="*/ 367186 w 802915"/>
                <a:gd name="connsiteY28" fmla="*/ 3528786 h 4676267"/>
                <a:gd name="connsiteX29" fmla="*/ 392210 w 802915"/>
                <a:gd name="connsiteY29" fmla="*/ 3399513 h 4676267"/>
                <a:gd name="connsiteX30" fmla="*/ 454203 w 802915"/>
                <a:gd name="connsiteY30" fmla="*/ 3329771 h 4676267"/>
                <a:gd name="connsiteX31" fmla="*/ 454203 w 802915"/>
                <a:gd name="connsiteY31" fmla="*/ 3329771 h 4676267"/>
                <a:gd name="connsiteX32" fmla="*/ 408918 w 802915"/>
                <a:gd name="connsiteY32" fmla="*/ 3206995 h 4676267"/>
                <a:gd name="connsiteX33" fmla="*/ 415457 w 802915"/>
                <a:gd name="connsiteY33" fmla="*/ 3151540 h 4676267"/>
                <a:gd name="connsiteX34" fmla="*/ 429745 w 802915"/>
                <a:gd name="connsiteY34" fmla="*/ 3094390 h 4676267"/>
                <a:gd name="connsiteX35" fmla="*/ 382079 w 802915"/>
                <a:gd name="connsiteY35" fmla="*/ 2744992 h 4676267"/>
                <a:gd name="connsiteX36" fmla="*/ 349306 w 802915"/>
                <a:gd name="connsiteY36" fmla="*/ 2721744 h 4676267"/>
                <a:gd name="connsiteX37" fmla="*/ 326060 w 802915"/>
                <a:gd name="connsiteY37" fmla="*/ 2452422 h 4676267"/>
                <a:gd name="connsiteX38" fmla="*/ 344544 w 802915"/>
                <a:gd name="connsiteY38" fmla="*/ 2331340 h 4676267"/>
                <a:gd name="connsiteX39" fmla="*/ 376711 w 802915"/>
                <a:gd name="connsiteY39" fmla="*/ 2268137 h 4676267"/>
                <a:gd name="connsiteX40" fmla="*/ 368962 w 802915"/>
                <a:gd name="connsiteY40" fmla="*/ 2221642 h 4676267"/>
                <a:gd name="connsiteX41" fmla="*/ 357055 w 802915"/>
                <a:gd name="connsiteY41" fmla="*/ 2188304 h 4676267"/>
                <a:gd name="connsiteX42" fmla="*/ 376711 w 802915"/>
                <a:gd name="connsiteY42" fmla="*/ 2151899 h 4676267"/>
                <a:gd name="connsiteX43" fmla="*/ 361213 w 802915"/>
                <a:gd name="connsiteY43" fmla="*/ 2027913 h 4676267"/>
                <a:gd name="connsiteX44" fmla="*/ 361213 w 802915"/>
                <a:gd name="connsiteY44" fmla="*/ 1865181 h 4676267"/>
                <a:gd name="connsiteX45" fmla="*/ 354069 w 802915"/>
                <a:gd name="connsiteY45" fmla="*/ 1764401 h 4676267"/>
                <a:gd name="connsiteX46" fmla="*/ 327835 w 802915"/>
                <a:gd name="connsiteY46" fmla="*/ 1688120 h 4676267"/>
                <a:gd name="connsiteX47" fmla="*/ 299220 w 802915"/>
                <a:gd name="connsiteY47" fmla="*/ 1593960 h 4676267"/>
                <a:gd name="connsiteX48" fmla="*/ 299220 w 802915"/>
                <a:gd name="connsiteY48" fmla="*/ 1531967 h 4676267"/>
                <a:gd name="connsiteX49" fmla="*/ 314718 w 802915"/>
                <a:gd name="connsiteY49" fmla="*/ 1353737 h 4676267"/>
                <a:gd name="connsiteX50" fmla="*/ 314718 w 802915"/>
                <a:gd name="connsiteY50" fmla="*/ 1260747 h 4676267"/>
                <a:gd name="connsiteX51" fmla="*/ 295668 w 802915"/>
                <a:gd name="connsiteY51" fmla="*/ 1120657 h 4676267"/>
                <a:gd name="connsiteX52" fmla="*/ 283722 w 802915"/>
                <a:gd name="connsiteY52" fmla="*/ 1036022 h 4676267"/>
                <a:gd name="connsiteX53" fmla="*/ 265842 w 802915"/>
                <a:gd name="connsiteY53" fmla="*/ 1010958 h 4676267"/>
                <a:gd name="connsiteX54" fmla="*/ 218177 w 802915"/>
                <a:gd name="connsiteY54" fmla="*/ 973988 h 4676267"/>
                <a:gd name="connsiteX55" fmla="*/ 174063 w 802915"/>
                <a:gd name="connsiteY55" fmla="*/ 888222 h 4676267"/>
                <a:gd name="connsiteX56" fmla="*/ 144237 w 802915"/>
                <a:gd name="connsiteY56" fmla="*/ 811296 h 4676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802915" h="4676267">
                  <a:moveTo>
                    <a:pt x="144237" y="811296"/>
                  </a:moveTo>
                  <a:lnTo>
                    <a:pt x="434" y="221191"/>
                  </a:lnTo>
                  <a:cubicBezTo>
                    <a:pt x="-8822" y="103111"/>
                    <a:pt x="131941" y="-43546"/>
                    <a:pt x="258416" y="12205"/>
                  </a:cubicBezTo>
                  <a:cubicBezTo>
                    <a:pt x="339836" y="34255"/>
                    <a:pt x="397444" y="39637"/>
                    <a:pt x="445526" y="99787"/>
                  </a:cubicBezTo>
                  <a:cubicBezTo>
                    <a:pt x="537614" y="89145"/>
                    <a:pt x="601127" y="630954"/>
                    <a:pt x="678928" y="896537"/>
                  </a:cubicBezTo>
                  <a:lnTo>
                    <a:pt x="671179" y="1051520"/>
                  </a:lnTo>
                  <a:lnTo>
                    <a:pt x="737248" y="1300057"/>
                  </a:lnTo>
                  <a:cubicBezTo>
                    <a:pt x="772335" y="1505181"/>
                    <a:pt x="762178" y="1572191"/>
                    <a:pt x="713921" y="1682066"/>
                  </a:cubicBezTo>
                  <a:lnTo>
                    <a:pt x="681108" y="1922452"/>
                  </a:lnTo>
                  <a:cubicBezTo>
                    <a:pt x="679157" y="2071650"/>
                    <a:pt x="677207" y="2220848"/>
                    <a:pt x="675256" y="2370046"/>
                  </a:cubicBezTo>
                  <a:lnTo>
                    <a:pt x="635299" y="2738615"/>
                  </a:lnTo>
                  <a:lnTo>
                    <a:pt x="601437" y="3174788"/>
                  </a:lnTo>
                  <a:lnTo>
                    <a:pt x="658022" y="3517566"/>
                  </a:lnTo>
                  <a:lnTo>
                    <a:pt x="755814" y="3816353"/>
                  </a:lnTo>
                  <a:lnTo>
                    <a:pt x="802915" y="4197676"/>
                  </a:lnTo>
                  <a:lnTo>
                    <a:pt x="802915" y="4352659"/>
                  </a:lnTo>
                  <a:lnTo>
                    <a:pt x="796941" y="4530284"/>
                  </a:lnTo>
                  <a:cubicBezTo>
                    <a:pt x="792353" y="4581326"/>
                    <a:pt x="794910" y="4641894"/>
                    <a:pt x="773653" y="4676267"/>
                  </a:cubicBezTo>
                  <a:lnTo>
                    <a:pt x="594899" y="4503485"/>
                  </a:lnTo>
                  <a:lnTo>
                    <a:pt x="585938" y="4414652"/>
                  </a:lnTo>
                  <a:cubicBezTo>
                    <a:pt x="585938" y="4388821"/>
                    <a:pt x="575619" y="4394740"/>
                    <a:pt x="574032" y="4368116"/>
                  </a:cubicBezTo>
                  <a:cubicBezTo>
                    <a:pt x="572445" y="4341492"/>
                    <a:pt x="579588" y="4282325"/>
                    <a:pt x="576413" y="4254907"/>
                  </a:cubicBezTo>
                  <a:lnTo>
                    <a:pt x="530524" y="4166074"/>
                  </a:lnTo>
                  <a:cubicBezTo>
                    <a:pt x="512644" y="4114803"/>
                    <a:pt x="501909" y="4099251"/>
                    <a:pt x="493554" y="4005118"/>
                  </a:cubicBezTo>
                  <a:lnTo>
                    <a:pt x="463768" y="3913943"/>
                  </a:lnTo>
                  <a:lnTo>
                    <a:pt x="432167" y="3837623"/>
                  </a:lnTo>
                  <a:cubicBezTo>
                    <a:pt x="421431" y="3766495"/>
                    <a:pt x="404533" y="3668137"/>
                    <a:pt x="399959" y="3624238"/>
                  </a:cubicBezTo>
                  <a:cubicBezTo>
                    <a:pt x="395385" y="3580339"/>
                    <a:pt x="410184" y="3590141"/>
                    <a:pt x="404722" y="3574232"/>
                  </a:cubicBezTo>
                  <a:cubicBezTo>
                    <a:pt x="399260" y="3558323"/>
                    <a:pt x="379698" y="3543935"/>
                    <a:pt x="367186" y="3528786"/>
                  </a:cubicBezTo>
                  <a:lnTo>
                    <a:pt x="392210" y="3399513"/>
                  </a:lnTo>
                  <a:lnTo>
                    <a:pt x="454203" y="3329771"/>
                  </a:lnTo>
                  <a:lnTo>
                    <a:pt x="454203" y="3329771"/>
                  </a:lnTo>
                  <a:lnTo>
                    <a:pt x="408918" y="3206995"/>
                  </a:lnTo>
                  <a:cubicBezTo>
                    <a:pt x="406335" y="3183747"/>
                    <a:pt x="411986" y="3170307"/>
                    <a:pt x="415457" y="3151540"/>
                  </a:cubicBezTo>
                  <a:cubicBezTo>
                    <a:pt x="418928" y="3132773"/>
                    <a:pt x="424982" y="3113440"/>
                    <a:pt x="429745" y="3094390"/>
                  </a:cubicBezTo>
                  <a:lnTo>
                    <a:pt x="382079" y="2744992"/>
                  </a:lnTo>
                  <a:lnTo>
                    <a:pt x="349306" y="2721744"/>
                  </a:lnTo>
                  <a:lnTo>
                    <a:pt x="326060" y="2452422"/>
                  </a:lnTo>
                  <a:lnTo>
                    <a:pt x="344544" y="2331340"/>
                  </a:lnTo>
                  <a:lnTo>
                    <a:pt x="376711" y="2268137"/>
                  </a:lnTo>
                  <a:cubicBezTo>
                    <a:pt x="374128" y="2252639"/>
                    <a:pt x="372238" y="2234947"/>
                    <a:pt x="368962" y="2221642"/>
                  </a:cubicBezTo>
                  <a:cubicBezTo>
                    <a:pt x="365686" y="2208337"/>
                    <a:pt x="361024" y="2199417"/>
                    <a:pt x="357055" y="2188304"/>
                  </a:cubicBezTo>
                  <a:lnTo>
                    <a:pt x="376711" y="2151899"/>
                  </a:lnTo>
                  <a:lnTo>
                    <a:pt x="361213" y="2027913"/>
                  </a:lnTo>
                  <a:cubicBezTo>
                    <a:pt x="361213" y="1973669"/>
                    <a:pt x="362404" y="1909100"/>
                    <a:pt x="361213" y="1865181"/>
                  </a:cubicBezTo>
                  <a:cubicBezTo>
                    <a:pt x="360022" y="1821262"/>
                    <a:pt x="356450" y="1797994"/>
                    <a:pt x="354069" y="1764401"/>
                  </a:cubicBezTo>
                  <a:lnTo>
                    <a:pt x="327835" y="1688120"/>
                  </a:lnTo>
                  <a:lnTo>
                    <a:pt x="299220" y="1593960"/>
                  </a:lnTo>
                  <a:lnTo>
                    <a:pt x="299220" y="1531967"/>
                  </a:lnTo>
                  <a:lnTo>
                    <a:pt x="314718" y="1353737"/>
                  </a:lnTo>
                  <a:cubicBezTo>
                    <a:pt x="314718" y="1322740"/>
                    <a:pt x="317893" y="1299594"/>
                    <a:pt x="314718" y="1260747"/>
                  </a:cubicBezTo>
                  <a:cubicBezTo>
                    <a:pt x="311543" y="1221900"/>
                    <a:pt x="302018" y="1167354"/>
                    <a:pt x="295668" y="1120657"/>
                  </a:cubicBezTo>
                  <a:lnTo>
                    <a:pt x="283722" y="1036022"/>
                  </a:lnTo>
                  <a:lnTo>
                    <a:pt x="265842" y="1010958"/>
                  </a:lnTo>
                  <a:lnTo>
                    <a:pt x="218177" y="973988"/>
                  </a:lnTo>
                  <a:lnTo>
                    <a:pt x="174063" y="888222"/>
                  </a:lnTo>
                  <a:lnTo>
                    <a:pt x="144237" y="811296"/>
                  </a:lnTo>
                  <a:close/>
                </a:path>
              </a:pathLst>
            </a:custGeom>
            <a:solidFill>
              <a:srgbClr val="FF0000">
                <a:alpha val="25098"/>
              </a:srgbClr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2BDBA93-8655-43A1-8C5D-222B53B4A1BD}"/>
              </a:ext>
            </a:extLst>
          </p:cNvPr>
          <p:cNvGrpSpPr/>
          <p:nvPr/>
        </p:nvGrpSpPr>
        <p:grpSpPr>
          <a:xfrm>
            <a:off x="2371347" y="1292038"/>
            <a:ext cx="9220610" cy="4327186"/>
            <a:chOff x="2371347" y="1292038"/>
            <a:chExt cx="9220610" cy="4327186"/>
          </a:xfrm>
        </p:grpSpPr>
        <p:sp>
          <p:nvSpPr>
            <p:cNvPr id="4" name="Freeform 3"/>
            <p:cNvSpPr/>
            <p:nvPr/>
          </p:nvSpPr>
          <p:spPr>
            <a:xfrm rot="362438">
              <a:off x="2371347" y="4495799"/>
              <a:ext cx="435729" cy="1123425"/>
            </a:xfrm>
            <a:custGeom>
              <a:avLst/>
              <a:gdLst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19193 w 658678"/>
                <a:gd name="connsiteY6" fmla="*/ 604434 h 3952068"/>
                <a:gd name="connsiteX7" fmla="*/ 433952 w 658678"/>
                <a:gd name="connsiteY7" fmla="*/ 922149 h 3952068"/>
                <a:gd name="connsiteX8" fmla="*/ 379708 w 658678"/>
                <a:gd name="connsiteY8" fmla="*/ 128636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70481 w 658678"/>
                <a:gd name="connsiteY51" fmla="*/ 441702 h 3952068"/>
                <a:gd name="connsiteX52" fmla="*/ 139485 w 658678"/>
                <a:gd name="connsiteY52" fmla="*/ 364211 h 3952068"/>
                <a:gd name="connsiteX53" fmla="*/ 123986 w 658678"/>
                <a:gd name="connsiteY53" fmla="*/ 317716 h 3952068"/>
                <a:gd name="connsiteX54" fmla="*/ 92990 w 658678"/>
                <a:gd name="connsiteY54" fmla="*/ 271221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19193 w 658678"/>
                <a:gd name="connsiteY6" fmla="*/ 604434 h 3952068"/>
                <a:gd name="connsiteX7" fmla="*/ 433952 w 658678"/>
                <a:gd name="connsiteY7" fmla="*/ 922149 h 3952068"/>
                <a:gd name="connsiteX8" fmla="*/ 379708 w 658678"/>
                <a:gd name="connsiteY8" fmla="*/ 128636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70481 w 658678"/>
                <a:gd name="connsiteY51" fmla="*/ 441702 h 3952068"/>
                <a:gd name="connsiteX52" fmla="*/ 139485 w 658678"/>
                <a:gd name="connsiteY52" fmla="*/ 364211 h 3952068"/>
                <a:gd name="connsiteX53" fmla="*/ 123986 w 658678"/>
                <a:gd name="connsiteY53" fmla="*/ 317716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19193 w 658678"/>
                <a:gd name="connsiteY6" fmla="*/ 604434 h 3952068"/>
                <a:gd name="connsiteX7" fmla="*/ 433952 w 658678"/>
                <a:gd name="connsiteY7" fmla="*/ 922149 h 3952068"/>
                <a:gd name="connsiteX8" fmla="*/ 379708 w 658678"/>
                <a:gd name="connsiteY8" fmla="*/ 128636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70481 w 658678"/>
                <a:gd name="connsiteY51" fmla="*/ 441702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19193 w 658678"/>
                <a:gd name="connsiteY6" fmla="*/ 604434 h 3952068"/>
                <a:gd name="connsiteX7" fmla="*/ 433952 w 658678"/>
                <a:gd name="connsiteY7" fmla="*/ 922149 h 3952068"/>
                <a:gd name="connsiteX8" fmla="*/ 379708 w 658678"/>
                <a:gd name="connsiteY8" fmla="*/ 128636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433952 w 658678"/>
                <a:gd name="connsiteY7" fmla="*/ 922149 h 3952068"/>
                <a:gd name="connsiteX8" fmla="*/ 379708 w 658678"/>
                <a:gd name="connsiteY8" fmla="*/ 128636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433952 w 658678"/>
                <a:gd name="connsiteY7" fmla="*/ 922149 h 3952068"/>
                <a:gd name="connsiteX8" fmla="*/ 379708 w 658678"/>
                <a:gd name="connsiteY8" fmla="*/ 128636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379708 w 658678"/>
                <a:gd name="connsiteY8" fmla="*/ 128636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16976 w 658678"/>
                <a:gd name="connsiteY45" fmla="*/ 1061634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5979 w 658678"/>
                <a:gd name="connsiteY46" fmla="*/ 999641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46495 w 658678"/>
                <a:gd name="connsiteY55" fmla="*/ 240224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24725 w 658678"/>
                <a:gd name="connsiteY41" fmla="*/ 1549831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16976 w 658678"/>
                <a:gd name="connsiteY38" fmla="*/ 1673817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93729 w 658678"/>
                <a:gd name="connsiteY37" fmla="*/ 1852048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16976 w 658678"/>
                <a:gd name="connsiteY36" fmla="*/ 2038027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40224 w 658678"/>
                <a:gd name="connsiteY35" fmla="*/ 2061275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71220 w 658678"/>
                <a:gd name="connsiteY34" fmla="*/ 247972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78969 w 658678"/>
                <a:gd name="connsiteY32" fmla="*/ 2549472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02956 w 658678"/>
                <a:gd name="connsiteY10" fmla="*/ 2193011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457200 w 658678"/>
                <a:gd name="connsiteY9" fmla="*/ 1681566 h 3952068"/>
                <a:gd name="connsiteX10" fmla="*/ 491062 w 658678"/>
                <a:gd name="connsiteY10" fmla="*/ 2066804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460671 w 658678"/>
                <a:gd name="connsiteY8" fmla="*/ 1305410 h 3952068"/>
                <a:gd name="connsiteX9" fmla="*/ 531019 w 658678"/>
                <a:gd name="connsiteY9" fmla="*/ 1698235 h 3952068"/>
                <a:gd name="connsiteX10" fmla="*/ 491062 w 658678"/>
                <a:gd name="connsiteY10" fmla="*/ 2066804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22059 w 658678"/>
                <a:gd name="connsiteY7" fmla="*/ 1069786 h 3952068"/>
                <a:gd name="connsiteX8" fmla="*/ 536871 w 658678"/>
                <a:gd name="connsiteY8" fmla="*/ 1250641 h 3952068"/>
                <a:gd name="connsiteX9" fmla="*/ 531019 w 658678"/>
                <a:gd name="connsiteY9" fmla="*/ 1698235 h 3952068"/>
                <a:gd name="connsiteX10" fmla="*/ 491062 w 658678"/>
                <a:gd name="connsiteY10" fmla="*/ 2066804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69684 w 658678"/>
                <a:gd name="connsiteY7" fmla="*/ 1010255 h 3952068"/>
                <a:gd name="connsiteX8" fmla="*/ 536871 w 658678"/>
                <a:gd name="connsiteY8" fmla="*/ 1250641 h 3952068"/>
                <a:gd name="connsiteX9" fmla="*/ 531019 w 658678"/>
                <a:gd name="connsiteY9" fmla="*/ 1698235 h 3952068"/>
                <a:gd name="connsiteX10" fmla="*/ 491062 w 658678"/>
                <a:gd name="connsiteY10" fmla="*/ 2066804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69684 w 658678"/>
                <a:gd name="connsiteY7" fmla="*/ 1010255 h 3952068"/>
                <a:gd name="connsiteX8" fmla="*/ 536871 w 658678"/>
                <a:gd name="connsiteY8" fmla="*/ 1250641 h 3952068"/>
                <a:gd name="connsiteX9" fmla="*/ 531019 w 658678"/>
                <a:gd name="connsiteY9" fmla="*/ 1698235 h 3952068"/>
                <a:gd name="connsiteX10" fmla="*/ 491062 w 658678"/>
                <a:gd name="connsiteY10" fmla="*/ 2066804 h 3952068"/>
                <a:gd name="connsiteX11" fmla="*/ 457200 w 658678"/>
                <a:gd name="connsiteY11" fmla="*/ 2502977 h 3952068"/>
                <a:gd name="connsiteX12" fmla="*/ 480447 w 658678"/>
                <a:gd name="connsiteY12" fmla="*/ 2867187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69684 w 658678"/>
                <a:gd name="connsiteY7" fmla="*/ 1010255 h 3952068"/>
                <a:gd name="connsiteX8" fmla="*/ 536871 w 658678"/>
                <a:gd name="connsiteY8" fmla="*/ 1250641 h 3952068"/>
                <a:gd name="connsiteX9" fmla="*/ 531019 w 658678"/>
                <a:gd name="connsiteY9" fmla="*/ 1698235 h 3952068"/>
                <a:gd name="connsiteX10" fmla="*/ 491062 w 658678"/>
                <a:gd name="connsiteY10" fmla="*/ 2066804 h 3952068"/>
                <a:gd name="connsiteX11" fmla="*/ 457200 w 658678"/>
                <a:gd name="connsiteY11" fmla="*/ 2502977 h 3952068"/>
                <a:gd name="connsiteX12" fmla="*/ 513785 w 658678"/>
                <a:gd name="connsiteY12" fmla="*/ 2845755 h 3952068"/>
                <a:gd name="connsiteX13" fmla="*/ 604434 w 658678"/>
                <a:gd name="connsiteY13" fmla="*/ 327789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3952068"/>
                <a:gd name="connsiteX1" fmla="*/ 201478 w 658678"/>
                <a:gd name="connsiteY1" fmla="*/ 23248 h 3952068"/>
                <a:gd name="connsiteX2" fmla="*/ 364210 w 658678"/>
                <a:gd name="connsiteY2" fmla="*/ 0 h 3952068"/>
                <a:gd name="connsiteX3" fmla="*/ 503695 w 658678"/>
                <a:gd name="connsiteY3" fmla="*/ 54244 h 3952068"/>
                <a:gd name="connsiteX4" fmla="*/ 534691 w 658678"/>
                <a:gd name="connsiteY4" fmla="*/ 224726 h 3952068"/>
                <a:gd name="connsiteX5" fmla="*/ 526942 w 658678"/>
                <a:gd name="connsiteY5" fmla="*/ 379709 h 3952068"/>
                <a:gd name="connsiteX6" fmla="*/ 593011 w 658678"/>
                <a:gd name="connsiteY6" fmla="*/ 628246 h 3952068"/>
                <a:gd name="connsiteX7" fmla="*/ 569684 w 658678"/>
                <a:gd name="connsiteY7" fmla="*/ 1010255 h 3952068"/>
                <a:gd name="connsiteX8" fmla="*/ 536871 w 658678"/>
                <a:gd name="connsiteY8" fmla="*/ 1250641 h 3952068"/>
                <a:gd name="connsiteX9" fmla="*/ 531019 w 658678"/>
                <a:gd name="connsiteY9" fmla="*/ 1698235 h 3952068"/>
                <a:gd name="connsiteX10" fmla="*/ 491062 w 658678"/>
                <a:gd name="connsiteY10" fmla="*/ 2066804 h 3952068"/>
                <a:gd name="connsiteX11" fmla="*/ 457200 w 658678"/>
                <a:gd name="connsiteY11" fmla="*/ 2502977 h 3952068"/>
                <a:gd name="connsiteX12" fmla="*/ 513785 w 658678"/>
                <a:gd name="connsiteY12" fmla="*/ 2845755 h 3952068"/>
                <a:gd name="connsiteX13" fmla="*/ 611577 w 658678"/>
                <a:gd name="connsiteY13" fmla="*/ 3144542 h 3952068"/>
                <a:gd name="connsiteX14" fmla="*/ 658678 w 658678"/>
                <a:gd name="connsiteY14" fmla="*/ 3525865 h 3952068"/>
                <a:gd name="connsiteX15" fmla="*/ 658678 w 658678"/>
                <a:gd name="connsiteY15" fmla="*/ 3680848 h 3952068"/>
                <a:gd name="connsiteX16" fmla="*/ 643179 w 658678"/>
                <a:gd name="connsiteY16" fmla="*/ 3851329 h 3952068"/>
                <a:gd name="connsiteX17" fmla="*/ 588935 w 658678"/>
                <a:gd name="connsiteY17" fmla="*/ 3952068 h 3952068"/>
                <a:gd name="connsiteX18" fmla="*/ 464949 w 658678"/>
                <a:gd name="connsiteY18" fmla="*/ 3843580 h 3952068"/>
                <a:gd name="connsiteX19" fmla="*/ 441701 w 658678"/>
                <a:gd name="connsiteY19" fmla="*/ 3742841 h 3952068"/>
                <a:gd name="connsiteX20" fmla="*/ 441701 w 658678"/>
                <a:gd name="connsiteY20" fmla="*/ 3665349 h 3952068"/>
                <a:gd name="connsiteX21" fmla="*/ 441701 w 658678"/>
                <a:gd name="connsiteY21" fmla="*/ 3587858 h 3952068"/>
                <a:gd name="connsiteX22" fmla="*/ 402956 w 658678"/>
                <a:gd name="connsiteY22" fmla="*/ 3487119 h 3952068"/>
                <a:gd name="connsiteX23" fmla="*/ 356461 w 658678"/>
                <a:gd name="connsiteY23" fmla="*/ 3316638 h 3952068"/>
                <a:gd name="connsiteX24" fmla="*/ 340963 w 658678"/>
                <a:gd name="connsiteY24" fmla="*/ 3246895 h 3952068"/>
                <a:gd name="connsiteX25" fmla="*/ 302217 w 658678"/>
                <a:gd name="connsiteY25" fmla="*/ 3153905 h 3952068"/>
                <a:gd name="connsiteX26" fmla="*/ 255722 w 658678"/>
                <a:gd name="connsiteY26" fmla="*/ 2952427 h 3952068"/>
                <a:gd name="connsiteX27" fmla="*/ 255722 w 658678"/>
                <a:gd name="connsiteY27" fmla="*/ 2952427 h 3952068"/>
                <a:gd name="connsiteX28" fmla="*/ 232474 w 658678"/>
                <a:gd name="connsiteY28" fmla="*/ 2797444 h 3952068"/>
                <a:gd name="connsiteX29" fmla="*/ 247973 w 658678"/>
                <a:gd name="connsiteY29" fmla="*/ 2727702 h 3952068"/>
                <a:gd name="connsiteX30" fmla="*/ 309966 w 658678"/>
                <a:gd name="connsiteY30" fmla="*/ 2657960 h 3952068"/>
                <a:gd name="connsiteX31" fmla="*/ 309966 w 658678"/>
                <a:gd name="connsiteY31" fmla="*/ 2657960 h 3952068"/>
                <a:gd name="connsiteX32" fmla="*/ 264681 w 658678"/>
                <a:gd name="connsiteY32" fmla="*/ 2535184 h 3952068"/>
                <a:gd name="connsiteX33" fmla="*/ 271220 w 658678"/>
                <a:gd name="connsiteY33" fmla="*/ 2479729 h 3952068"/>
                <a:gd name="connsiteX34" fmla="*/ 285508 w 658678"/>
                <a:gd name="connsiteY34" fmla="*/ 2422579 h 3952068"/>
                <a:gd name="connsiteX35" fmla="*/ 237842 w 658678"/>
                <a:gd name="connsiteY35" fmla="*/ 2073181 h 3952068"/>
                <a:gd name="connsiteX36" fmla="*/ 205069 w 658678"/>
                <a:gd name="connsiteY36" fmla="*/ 2049933 h 3952068"/>
                <a:gd name="connsiteX37" fmla="*/ 181823 w 658678"/>
                <a:gd name="connsiteY37" fmla="*/ 1780611 h 3952068"/>
                <a:gd name="connsiteX38" fmla="*/ 200307 w 658678"/>
                <a:gd name="connsiteY38" fmla="*/ 1659529 h 3952068"/>
                <a:gd name="connsiteX39" fmla="*/ 232474 w 658678"/>
                <a:gd name="connsiteY39" fmla="*/ 1596326 h 3952068"/>
                <a:gd name="connsiteX40" fmla="*/ 224725 w 658678"/>
                <a:gd name="connsiteY40" fmla="*/ 1549831 h 3952068"/>
                <a:gd name="connsiteX41" fmla="*/ 212818 w 658678"/>
                <a:gd name="connsiteY41" fmla="*/ 1516493 h 3952068"/>
                <a:gd name="connsiteX42" fmla="*/ 232474 w 658678"/>
                <a:gd name="connsiteY42" fmla="*/ 1480088 h 3952068"/>
                <a:gd name="connsiteX43" fmla="*/ 216976 w 658678"/>
                <a:gd name="connsiteY43" fmla="*/ 1356102 h 3952068"/>
                <a:gd name="connsiteX44" fmla="*/ 216976 w 658678"/>
                <a:gd name="connsiteY44" fmla="*/ 1193370 h 3952068"/>
                <a:gd name="connsiteX45" fmla="*/ 209832 w 658678"/>
                <a:gd name="connsiteY45" fmla="*/ 1092590 h 3952068"/>
                <a:gd name="connsiteX46" fmla="*/ 183598 w 658678"/>
                <a:gd name="connsiteY46" fmla="*/ 1016309 h 3952068"/>
                <a:gd name="connsiteX47" fmla="*/ 154983 w 658678"/>
                <a:gd name="connsiteY47" fmla="*/ 922149 h 3952068"/>
                <a:gd name="connsiteX48" fmla="*/ 154983 w 658678"/>
                <a:gd name="connsiteY48" fmla="*/ 860156 h 3952068"/>
                <a:gd name="connsiteX49" fmla="*/ 170481 w 658678"/>
                <a:gd name="connsiteY49" fmla="*/ 681926 h 3952068"/>
                <a:gd name="connsiteX50" fmla="*/ 170481 w 658678"/>
                <a:gd name="connsiteY50" fmla="*/ 588936 h 3952068"/>
                <a:gd name="connsiteX51" fmla="*/ 151431 w 658678"/>
                <a:gd name="connsiteY51" fmla="*/ 448846 h 3952068"/>
                <a:gd name="connsiteX52" fmla="*/ 139485 w 658678"/>
                <a:gd name="connsiteY52" fmla="*/ 364211 h 3952068"/>
                <a:gd name="connsiteX53" fmla="*/ 121605 w 658678"/>
                <a:gd name="connsiteY53" fmla="*/ 339147 h 3952068"/>
                <a:gd name="connsiteX54" fmla="*/ 73940 w 658678"/>
                <a:gd name="connsiteY54" fmla="*/ 302177 h 3952068"/>
                <a:gd name="connsiteX55" fmla="*/ 29826 w 658678"/>
                <a:gd name="connsiteY55" fmla="*/ 216411 h 3952068"/>
                <a:gd name="connsiteX56" fmla="*/ 0 w 658678"/>
                <a:gd name="connsiteY56" fmla="*/ 139485 h 3952068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43179 w 658678"/>
                <a:gd name="connsiteY16" fmla="*/ 3851329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402956 w 658678"/>
                <a:gd name="connsiteY22" fmla="*/ 3487119 h 4004456"/>
                <a:gd name="connsiteX23" fmla="*/ 356461 w 658678"/>
                <a:gd name="connsiteY23" fmla="*/ 3316638 h 4004456"/>
                <a:gd name="connsiteX24" fmla="*/ 340963 w 658678"/>
                <a:gd name="connsiteY24" fmla="*/ 3246895 h 4004456"/>
                <a:gd name="connsiteX25" fmla="*/ 302217 w 658678"/>
                <a:gd name="connsiteY25" fmla="*/ 3153905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43179 w 658678"/>
                <a:gd name="connsiteY16" fmla="*/ 3851329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402956 w 658678"/>
                <a:gd name="connsiteY22" fmla="*/ 3487119 h 4004456"/>
                <a:gd name="connsiteX23" fmla="*/ 356461 w 658678"/>
                <a:gd name="connsiteY23" fmla="*/ 3316638 h 4004456"/>
                <a:gd name="connsiteX24" fmla="*/ 340963 w 658678"/>
                <a:gd name="connsiteY24" fmla="*/ 3246895 h 4004456"/>
                <a:gd name="connsiteX25" fmla="*/ 302217 w 658678"/>
                <a:gd name="connsiteY25" fmla="*/ 3153905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402956 w 658678"/>
                <a:gd name="connsiteY22" fmla="*/ 3487119 h 4004456"/>
                <a:gd name="connsiteX23" fmla="*/ 356461 w 658678"/>
                <a:gd name="connsiteY23" fmla="*/ 3316638 h 4004456"/>
                <a:gd name="connsiteX24" fmla="*/ 340963 w 658678"/>
                <a:gd name="connsiteY24" fmla="*/ 3246895 h 4004456"/>
                <a:gd name="connsiteX25" fmla="*/ 302217 w 658678"/>
                <a:gd name="connsiteY25" fmla="*/ 3153905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402956 w 658678"/>
                <a:gd name="connsiteY22" fmla="*/ 3487119 h 4004456"/>
                <a:gd name="connsiteX23" fmla="*/ 356461 w 658678"/>
                <a:gd name="connsiteY23" fmla="*/ 3316638 h 4004456"/>
                <a:gd name="connsiteX24" fmla="*/ 340963 w 658678"/>
                <a:gd name="connsiteY24" fmla="*/ 3246895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402956 w 658678"/>
                <a:gd name="connsiteY22" fmla="*/ 3487119 h 4004456"/>
                <a:gd name="connsiteX23" fmla="*/ 356461 w 658678"/>
                <a:gd name="connsiteY23" fmla="*/ 3316638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402956 w 658678"/>
                <a:gd name="connsiteY22" fmla="*/ 3487119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402956 w 658678"/>
                <a:gd name="connsiteY22" fmla="*/ 3487119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41701 w 658678"/>
                <a:gd name="connsiteY21" fmla="*/ 3587858 h 4004456"/>
                <a:gd name="connsiteX22" fmla="*/ 386287 w 658678"/>
                <a:gd name="connsiteY22" fmla="*/ 3494263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41701 w 658678"/>
                <a:gd name="connsiteY20" fmla="*/ 3665349 h 4004456"/>
                <a:gd name="connsiteX21" fmla="*/ 432176 w 658678"/>
                <a:gd name="connsiteY21" fmla="*/ 3583096 h 4004456"/>
                <a:gd name="connsiteX22" fmla="*/ 386287 w 658678"/>
                <a:gd name="connsiteY22" fmla="*/ 3494263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64949 w 658678"/>
                <a:gd name="connsiteY18" fmla="*/ 3843580 h 4004456"/>
                <a:gd name="connsiteX19" fmla="*/ 441701 w 658678"/>
                <a:gd name="connsiteY19" fmla="*/ 3742841 h 4004456"/>
                <a:gd name="connsiteX20" fmla="*/ 429795 w 658678"/>
                <a:gd name="connsiteY20" fmla="*/ 3696305 h 4004456"/>
                <a:gd name="connsiteX21" fmla="*/ 432176 w 658678"/>
                <a:gd name="connsiteY21" fmla="*/ 3583096 h 4004456"/>
                <a:gd name="connsiteX22" fmla="*/ 386287 w 658678"/>
                <a:gd name="connsiteY22" fmla="*/ 3494263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50662 w 658678"/>
                <a:gd name="connsiteY18" fmla="*/ 3831674 h 4004456"/>
                <a:gd name="connsiteX19" fmla="*/ 441701 w 658678"/>
                <a:gd name="connsiteY19" fmla="*/ 3742841 h 4004456"/>
                <a:gd name="connsiteX20" fmla="*/ 429795 w 658678"/>
                <a:gd name="connsiteY20" fmla="*/ 3696305 h 4004456"/>
                <a:gd name="connsiteX21" fmla="*/ 432176 w 658678"/>
                <a:gd name="connsiteY21" fmla="*/ 3583096 h 4004456"/>
                <a:gd name="connsiteX22" fmla="*/ 386287 w 658678"/>
                <a:gd name="connsiteY22" fmla="*/ 3494263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55722 w 658678"/>
                <a:gd name="connsiteY27" fmla="*/ 2952427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50662 w 658678"/>
                <a:gd name="connsiteY18" fmla="*/ 3831674 h 4004456"/>
                <a:gd name="connsiteX19" fmla="*/ 441701 w 658678"/>
                <a:gd name="connsiteY19" fmla="*/ 3742841 h 4004456"/>
                <a:gd name="connsiteX20" fmla="*/ 429795 w 658678"/>
                <a:gd name="connsiteY20" fmla="*/ 3696305 h 4004456"/>
                <a:gd name="connsiteX21" fmla="*/ 432176 w 658678"/>
                <a:gd name="connsiteY21" fmla="*/ 3583096 h 4004456"/>
                <a:gd name="connsiteX22" fmla="*/ 386287 w 658678"/>
                <a:gd name="connsiteY22" fmla="*/ 3494263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60485 w 658678"/>
                <a:gd name="connsiteY27" fmla="*/ 2902421 h 4004456"/>
                <a:gd name="connsiteX28" fmla="*/ 232474 w 658678"/>
                <a:gd name="connsiteY28" fmla="*/ 2797444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0 w 658678"/>
                <a:gd name="connsiteY0" fmla="*/ 139485 h 4004456"/>
                <a:gd name="connsiteX1" fmla="*/ 201478 w 658678"/>
                <a:gd name="connsiteY1" fmla="*/ 23248 h 4004456"/>
                <a:gd name="connsiteX2" fmla="*/ 364210 w 658678"/>
                <a:gd name="connsiteY2" fmla="*/ 0 h 4004456"/>
                <a:gd name="connsiteX3" fmla="*/ 503695 w 658678"/>
                <a:gd name="connsiteY3" fmla="*/ 54244 h 4004456"/>
                <a:gd name="connsiteX4" fmla="*/ 534691 w 658678"/>
                <a:gd name="connsiteY4" fmla="*/ 224726 h 4004456"/>
                <a:gd name="connsiteX5" fmla="*/ 526942 w 658678"/>
                <a:gd name="connsiteY5" fmla="*/ 379709 h 4004456"/>
                <a:gd name="connsiteX6" fmla="*/ 593011 w 658678"/>
                <a:gd name="connsiteY6" fmla="*/ 628246 h 4004456"/>
                <a:gd name="connsiteX7" fmla="*/ 569684 w 658678"/>
                <a:gd name="connsiteY7" fmla="*/ 1010255 h 4004456"/>
                <a:gd name="connsiteX8" fmla="*/ 536871 w 658678"/>
                <a:gd name="connsiteY8" fmla="*/ 1250641 h 4004456"/>
                <a:gd name="connsiteX9" fmla="*/ 531019 w 658678"/>
                <a:gd name="connsiteY9" fmla="*/ 1698235 h 4004456"/>
                <a:gd name="connsiteX10" fmla="*/ 491062 w 658678"/>
                <a:gd name="connsiteY10" fmla="*/ 2066804 h 4004456"/>
                <a:gd name="connsiteX11" fmla="*/ 457200 w 658678"/>
                <a:gd name="connsiteY11" fmla="*/ 2502977 h 4004456"/>
                <a:gd name="connsiteX12" fmla="*/ 513785 w 658678"/>
                <a:gd name="connsiteY12" fmla="*/ 2845755 h 4004456"/>
                <a:gd name="connsiteX13" fmla="*/ 611577 w 658678"/>
                <a:gd name="connsiteY13" fmla="*/ 3144542 h 4004456"/>
                <a:gd name="connsiteX14" fmla="*/ 658678 w 658678"/>
                <a:gd name="connsiteY14" fmla="*/ 3525865 h 4004456"/>
                <a:gd name="connsiteX15" fmla="*/ 658678 w 658678"/>
                <a:gd name="connsiteY15" fmla="*/ 3680848 h 4004456"/>
                <a:gd name="connsiteX16" fmla="*/ 652704 w 658678"/>
                <a:gd name="connsiteY16" fmla="*/ 3858473 h 4004456"/>
                <a:gd name="connsiteX17" fmla="*/ 629416 w 658678"/>
                <a:gd name="connsiteY17" fmla="*/ 4004456 h 4004456"/>
                <a:gd name="connsiteX18" fmla="*/ 450662 w 658678"/>
                <a:gd name="connsiteY18" fmla="*/ 3831674 h 4004456"/>
                <a:gd name="connsiteX19" fmla="*/ 441701 w 658678"/>
                <a:gd name="connsiteY19" fmla="*/ 3742841 h 4004456"/>
                <a:gd name="connsiteX20" fmla="*/ 429795 w 658678"/>
                <a:gd name="connsiteY20" fmla="*/ 3696305 h 4004456"/>
                <a:gd name="connsiteX21" fmla="*/ 432176 w 658678"/>
                <a:gd name="connsiteY21" fmla="*/ 3583096 h 4004456"/>
                <a:gd name="connsiteX22" fmla="*/ 386287 w 658678"/>
                <a:gd name="connsiteY22" fmla="*/ 3494263 h 4004456"/>
                <a:gd name="connsiteX23" fmla="*/ 349317 w 658678"/>
                <a:gd name="connsiteY23" fmla="*/ 3333307 h 4004456"/>
                <a:gd name="connsiteX24" fmla="*/ 319531 w 658678"/>
                <a:gd name="connsiteY24" fmla="*/ 3242132 h 4004456"/>
                <a:gd name="connsiteX25" fmla="*/ 287930 w 658678"/>
                <a:gd name="connsiteY25" fmla="*/ 3165812 h 4004456"/>
                <a:gd name="connsiteX26" fmla="*/ 255722 w 658678"/>
                <a:gd name="connsiteY26" fmla="*/ 2952427 h 4004456"/>
                <a:gd name="connsiteX27" fmla="*/ 260485 w 658678"/>
                <a:gd name="connsiteY27" fmla="*/ 2902421 h 4004456"/>
                <a:gd name="connsiteX28" fmla="*/ 222949 w 658678"/>
                <a:gd name="connsiteY28" fmla="*/ 2856975 h 4004456"/>
                <a:gd name="connsiteX29" fmla="*/ 247973 w 658678"/>
                <a:gd name="connsiteY29" fmla="*/ 2727702 h 4004456"/>
                <a:gd name="connsiteX30" fmla="*/ 309966 w 658678"/>
                <a:gd name="connsiteY30" fmla="*/ 2657960 h 4004456"/>
                <a:gd name="connsiteX31" fmla="*/ 309966 w 658678"/>
                <a:gd name="connsiteY31" fmla="*/ 2657960 h 4004456"/>
                <a:gd name="connsiteX32" fmla="*/ 264681 w 658678"/>
                <a:gd name="connsiteY32" fmla="*/ 2535184 h 4004456"/>
                <a:gd name="connsiteX33" fmla="*/ 271220 w 658678"/>
                <a:gd name="connsiteY33" fmla="*/ 2479729 h 4004456"/>
                <a:gd name="connsiteX34" fmla="*/ 285508 w 658678"/>
                <a:gd name="connsiteY34" fmla="*/ 2422579 h 4004456"/>
                <a:gd name="connsiteX35" fmla="*/ 237842 w 658678"/>
                <a:gd name="connsiteY35" fmla="*/ 2073181 h 4004456"/>
                <a:gd name="connsiteX36" fmla="*/ 205069 w 658678"/>
                <a:gd name="connsiteY36" fmla="*/ 2049933 h 4004456"/>
                <a:gd name="connsiteX37" fmla="*/ 181823 w 658678"/>
                <a:gd name="connsiteY37" fmla="*/ 1780611 h 4004456"/>
                <a:gd name="connsiteX38" fmla="*/ 200307 w 658678"/>
                <a:gd name="connsiteY38" fmla="*/ 1659529 h 4004456"/>
                <a:gd name="connsiteX39" fmla="*/ 232474 w 658678"/>
                <a:gd name="connsiteY39" fmla="*/ 1596326 h 4004456"/>
                <a:gd name="connsiteX40" fmla="*/ 224725 w 658678"/>
                <a:gd name="connsiteY40" fmla="*/ 1549831 h 4004456"/>
                <a:gd name="connsiteX41" fmla="*/ 212818 w 658678"/>
                <a:gd name="connsiteY41" fmla="*/ 1516493 h 4004456"/>
                <a:gd name="connsiteX42" fmla="*/ 232474 w 658678"/>
                <a:gd name="connsiteY42" fmla="*/ 1480088 h 4004456"/>
                <a:gd name="connsiteX43" fmla="*/ 216976 w 658678"/>
                <a:gd name="connsiteY43" fmla="*/ 1356102 h 4004456"/>
                <a:gd name="connsiteX44" fmla="*/ 216976 w 658678"/>
                <a:gd name="connsiteY44" fmla="*/ 1193370 h 4004456"/>
                <a:gd name="connsiteX45" fmla="*/ 209832 w 658678"/>
                <a:gd name="connsiteY45" fmla="*/ 1092590 h 4004456"/>
                <a:gd name="connsiteX46" fmla="*/ 183598 w 658678"/>
                <a:gd name="connsiteY46" fmla="*/ 1016309 h 4004456"/>
                <a:gd name="connsiteX47" fmla="*/ 154983 w 658678"/>
                <a:gd name="connsiteY47" fmla="*/ 922149 h 4004456"/>
                <a:gd name="connsiteX48" fmla="*/ 154983 w 658678"/>
                <a:gd name="connsiteY48" fmla="*/ 860156 h 4004456"/>
                <a:gd name="connsiteX49" fmla="*/ 170481 w 658678"/>
                <a:gd name="connsiteY49" fmla="*/ 681926 h 4004456"/>
                <a:gd name="connsiteX50" fmla="*/ 170481 w 658678"/>
                <a:gd name="connsiteY50" fmla="*/ 588936 h 4004456"/>
                <a:gd name="connsiteX51" fmla="*/ 151431 w 658678"/>
                <a:gd name="connsiteY51" fmla="*/ 448846 h 4004456"/>
                <a:gd name="connsiteX52" fmla="*/ 139485 w 658678"/>
                <a:gd name="connsiteY52" fmla="*/ 364211 h 4004456"/>
                <a:gd name="connsiteX53" fmla="*/ 121605 w 658678"/>
                <a:gd name="connsiteY53" fmla="*/ 339147 h 4004456"/>
                <a:gd name="connsiteX54" fmla="*/ 73940 w 658678"/>
                <a:gd name="connsiteY54" fmla="*/ 302177 h 4004456"/>
                <a:gd name="connsiteX55" fmla="*/ 29826 w 658678"/>
                <a:gd name="connsiteY55" fmla="*/ 216411 h 4004456"/>
                <a:gd name="connsiteX56" fmla="*/ 0 w 658678"/>
                <a:gd name="connsiteY56" fmla="*/ 139485 h 4004456"/>
                <a:gd name="connsiteX0" fmla="*/ 15216 w 673894"/>
                <a:gd name="connsiteY0" fmla="*/ 306737 h 4171708"/>
                <a:gd name="connsiteX1" fmla="*/ 0 w 673894"/>
                <a:gd name="connsiteY1" fmla="*/ 0 h 4171708"/>
                <a:gd name="connsiteX2" fmla="*/ 379426 w 673894"/>
                <a:gd name="connsiteY2" fmla="*/ 167252 h 4171708"/>
                <a:gd name="connsiteX3" fmla="*/ 518911 w 673894"/>
                <a:gd name="connsiteY3" fmla="*/ 221496 h 4171708"/>
                <a:gd name="connsiteX4" fmla="*/ 549907 w 673894"/>
                <a:gd name="connsiteY4" fmla="*/ 391978 h 4171708"/>
                <a:gd name="connsiteX5" fmla="*/ 542158 w 673894"/>
                <a:gd name="connsiteY5" fmla="*/ 546961 h 4171708"/>
                <a:gd name="connsiteX6" fmla="*/ 608227 w 673894"/>
                <a:gd name="connsiteY6" fmla="*/ 795498 h 4171708"/>
                <a:gd name="connsiteX7" fmla="*/ 584900 w 673894"/>
                <a:gd name="connsiteY7" fmla="*/ 1177507 h 4171708"/>
                <a:gd name="connsiteX8" fmla="*/ 552087 w 673894"/>
                <a:gd name="connsiteY8" fmla="*/ 1417893 h 4171708"/>
                <a:gd name="connsiteX9" fmla="*/ 546235 w 673894"/>
                <a:gd name="connsiteY9" fmla="*/ 1865487 h 4171708"/>
                <a:gd name="connsiteX10" fmla="*/ 506278 w 673894"/>
                <a:gd name="connsiteY10" fmla="*/ 2234056 h 4171708"/>
                <a:gd name="connsiteX11" fmla="*/ 472416 w 673894"/>
                <a:gd name="connsiteY11" fmla="*/ 2670229 h 4171708"/>
                <a:gd name="connsiteX12" fmla="*/ 529001 w 673894"/>
                <a:gd name="connsiteY12" fmla="*/ 3013007 h 4171708"/>
                <a:gd name="connsiteX13" fmla="*/ 626793 w 673894"/>
                <a:gd name="connsiteY13" fmla="*/ 3311794 h 4171708"/>
                <a:gd name="connsiteX14" fmla="*/ 673894 w 673894"/>
                <a:gd name="connsiteY14" fmla="*/ 3693117 h 4171708"/>
                <a:gd name="connsiteX15" fmla="*/ 673894 w 673894"/>
                <a:gd name="connsiteY15" fmla="*/ 3848100 h 4171708"/>
                <a:gd name="connsiteX16" fmla="*/ 667920 w 673894"/>
                <a:gd name="connsiteY16" fmla="*/ 4025725 h 4171708"/>
                <a:gd name="connsiteX17" fmla="*/ 644632 w 673894"/>
                <a:gd name="connsiteY17" fmla="*/ 4171708 h 4171708"/>
                <a:gd name="connsiteX18" fmla="*/ 465878 w 673894"/>
                <a:gd name="connsiteY18" fmla="*/ 3998926 h 4171708"/>
                <a:gd name="connsiteX19" fmla="*/ 456917 w 673894"/>
                <a:gd name="connsiteY19" fmla="*/ 3910093 h 4171708"/>
                <a:gd name="connsiteX20" fmla="*/ 445011 w 673894"/>
                <a:gd name="connsiteY20" fmla="*/ 3863557 h 4171708"/>
                <a:gd name="connsiteX21" fmla="*/ 447392 w 673894"/>
                <a:gd name="connsiteY21" fmla="*/ 3750348 h 4171708"/>
                <a:gd name="connsiteX22" fmla="*/ 401503 w 673894"/>
                <a:gd name="connsiteY22" fmla="*/ 3661515 h 4171708"/>
                <a:gd name="connsiteX23" fmla="*/ 364533 w 673894"/>
                <a:gd name="connsiteY23" fmla="*/ 3500559 h 4171708"/>
                <a:gd name="connsiteX24" fmla="*/ 334747 w 673894"/>
                <a:gd name="connsiteY24" fmla="*/ 3409384 h 4171708"/>
                <a:gd name="connsiteX25" fmla="*/ 303146 w 673894"/>
                <a:gd name="connsiteY25" fmla="*/ 3333064 h 4171708"/>
                <a:gd name="connsiteX26" fmla="*/ 270938 w 673894"/>
                <a:gd name="connsiteY26" fmla="*/ 3119679 h 4171708"/>
                <a:gd name="connsiteX27" fmla="*/ 275701 w 673894"/>
                <a:gd name="connsiteY27" fmla="*/ 3069673 h 4171708"/>
                <a:gd name="connsiteX28" fmla="*/ 238165 w 673894"/>
                <a:gd name="connsiteY28" fmla="*/ 3024227 h 4171708"/>
                <a:gd name="connsiteX29" fmla="*/ 263189 w 673894"/>
                <a:gd name="connsiteY29" fmla="*/ 2894954 h 4171708"/>
                <a:gd name="connsiteX30" fmla="*/ 325182 w 673894"/>
                <a:gd name="connsiteY30" fmla="*/ 2825212 h 4171708"/>
                <a:gd name="connsiteX31" fmla="*/ 325182 w 673894"/>
                <a:gd name="connsiteY31" fmla="*/ 2825212 h 4171708"/>
                <a:gd name="connsiteX32" fmla="*/ 279897 w 673894"/>
                <a:gd name="connsiteY32" fmla="*/ 2702436 h 4171708"/>
                <a:gd name="connsiteX33" fmla="*/ 286436 w 673894"/>
                <a:gd name="connsiteY33" fmla="*/ 2646981 h 4171708"/>
                <a:gd name="connsiteX34" fmla="*/ 300724 w 673894"/>
                <a:gd name="connsiteY34" fmla="*/ 2589831 h 4171708"/>
                <a:gd name="connsiteX35" fmla="*/ 253058 w 673894"/>
                <a:gd name="connsiteY35" fmla="*/ 2240433 h 4171708"/>
                <a:gd name="connsiteX36" fmla="*/ 220285 w 673894"/>
                <a:gd name="connsiteY36" fmla="*/ 2217185 h 4171708"/>
                <a:gd name="connsiteX37" fmla="*/ 197039 w 673894"/>
                <a:gd name="connsiteY37" fmla="*/ 1947863 h 4171708"/>
                <a:gd name="connsiteX38" fmla="*/ 215523 w 673894"/>
                <a:gd name="connsiteY38" fmla="*/ 1826781 h 4171708"/>
                <a:gd name="connsiteX39" fmla="*/ 247690 w 673894"/>
                <a:gd name="connsiteY39" fmla="*/ 1763578 h 4171708"/>
                <a:gd name="connsiteX40" fmla="*/ 239941 w 673894"/>
                <a:gd name="connsiteY40" fmla="*/ 1717083 h 4171708"/>
                <a:gd name="connsiteX41" fmla="*/ 228034 w 673894"/>
                <a:gd name="connsiteY41" fmla="*/ 1683745 h 4171708"/>
                <a:gd name="connsiteX42" fmla="*/ 247690 w 673894"/>
                <a:gd name="connsiteY42" fmla="*/ 1647340 h 4171708"/>
                <a:gd name="connsiteX43" fmla="*/ 232192 w 673894"/>
                <a:gd name="connsiteY43" fmla="*/ 1523354 h 4171708"/>
                <a:gd name="connsiteX44" fmla="*/ 232192 w 673894"/>
                <a:gd name="connsiteY44" fmla="*/ 1360622 h 4171708"/>
                <a:gd name="connsiteX45" fmla="*/ 225048 w 673894"/>
                <a:gd name="connsiteY45" fmla="*/ 1259842 h 4171708"/>
                <a:gd name="connsiteX46" fmla="*/ 198814 w 673894"/>
                <a:gd name="connsiteY46" fmla="*/ 1183561 h 4171708"/>
                <a:gd name="connsiteX47" fmla="*/ 170199 w 673894"/>
                <a:gd name="connsiteY47" fmla="*/ 1089401 h 4171708"/>
                <a:gd name="connsiteX48" fmla="*/ 170199 w 673894"/>
                <a:gd name="connsiteY48" fmla="*/ 1027408 h 4171708"/>
                <a:gd name="connsiteX49" fmla="*/ 185697 w 673894"/>
                <a:gd name="connsiteY49" fmla="*/ 849178 h 4171708"/>
                <a:gd name="connsiteX50" fmla="*/ 185697 w 673894"/>
                <a:gd name="connsiteY50" fmla="*/ 756188 h 4171708"/>
                <a:gd name="connsiteX51" fmla="*/ 166647 w 673894"/>
                <a:gd name="connsiteY51" fmla="*/ 616098 h 4171708"/>
                <a:gd name="connsiteX52" fmla="*/ 154701 w 673894"/>
                <a:gd name="connsiteY52" fmla="*/ 531463 h 4171708"/>
                <a:gd name="connsiteX53" fmla="*/ 136821 w 673894"/>
                <a:gd name="connsiteY53" fmla="*/ 506399 h 4171708"/>
                <a:gd name="connsiteX54" fmla="*/ 89156 w 673894"/>
                <a:gd name="connsiteY54" fmla="*/ 469429 h 4171708"/>
                <a:gd name="connsiteX55" fmla="*/ 45042 w 673894"/>
                <a:gd name="connsiteY55" fmla="*/ 383663 h 4171708"/>
                <a:gd name="connsiteX56" fmla="*/ 15216 w 673894"/>
                <a:gd name="connsiteY56" fmla="*/ 306737 h 4171708"/>
                <a:gd name="connsiteX0" fmla="*/ 15216 w 673894"/>
                <a:gd name="connsiteY0" fmla="*/ 324341 h 4189312"/>
                <a:gd name="connsiteX1" fmla="*/ 0 w 673894"/>
                <a:gd name="connsiteY1" fmla="*/ 17604 h 4189312"/>
                <a:gd name="connsiteX2" fmla="*/ 379426 w 673894"/>
                <a:gd name="connsiteY2" fmla="*/ 184856 h 4189312"/>
                <a:gd name="connsiteX3" fmla="*/ 518911 w 673894"/>
                <a:gd name="connsiteY3" fmla="*/ 239100 h 4189312"/>
                <a:gd name="connsiteX4" fmla="*/ 549907 w 673894"/>
                <a:gd name="connsiteY4" fmla="*/ 409582 h 4189312"/>
                <a:gd name="connsiteX5" fmla="*/ 542158 w 673894"/>
                <a:gd name="connsiteY5" fmla="*/ 564565 h 4189312"/>
                <a:gd name="connsiteX6" fmla="*/ 608227 w 673894"/>
                <a:gd name="connsiteY6" fmla="*/ 813102 h 4189312"/>
                <a:gd name="connsiteX7" fmla="*/ 584900 w 673894"/>
                <a:gd name="connsiteY7" fmla="*/ 1195111 h 4189312"/>
                <a:gd name="connsiteX8" fmla="*/ 552087 w 673894"/>
                <a:gd name="connsiteY8" fmla="*/ 1435497 h 4189312"/>
                <a:gd name="connsiteX9" fmla="*/ 546235 w 673894"/>
                <a:gd name="connsiteY9" fmla="*/ 1883091 h 4189312"/>
                <a:gd name="connsiteX10" fmla="*/ 506278 w 673894"/>
                <a:gd name="connsiteY10" fmla="*/ 2251660 h 4189312"/>
                <a:gd name="connsiteX11" fmla="*/ 472416 w 673894"/>
                <a:gd name="connsiteY11" fmla="*/ 2687833 h 4189312"/>
                <a:gd name="connsiteX12" fmla="*/ 529001 w 673894"/>
                <a:gd name="connsiteY12" fmla="*/ 3030611 h 4189312"/>
                <a:gd name="connsiteX13" fmla="*/ 626793 w 673894"/>
                <a:gd name="connsiteY13" fmla="*/ 3329398 h 4189312"/>
                <a:gd name="connsiteX14" fmla="*/ 673894 w 673894"/>
                <a:gd name="connsiteY14" fmla="*/ 3710721 h 4189312"/>
                <a:gd name="connsiteX15" fmla="*/ 673894 w 673894"/>
                <a:gd name="connsiteY15" fmla="*/ 3865704 h 4189312"/>
                <a:gd name="connsiteX16" fmla="*/ 667920 w 673894"/>
                <a:gd name="connsiteY16" fmla="*/ 4043329 h 4189312"/>
                <a:gd name="connsiteX17" fmla="*/ 644632 w 673894"/>
                <a:gd name="connsiteY17" fmla="*/ 4189312 h 4189312"/>
                <a:gd name="connsiteX18" fmla="*/ 465878 w 673894"/>
                <a:gd name="connsiteY18" fmla="*/ 4016530 h 4189312"/>
                <a:gd name="connsiteX19" fmla="*/ 456917 w 673894"/>
                <a:gd name="connsiteY19" fmla="*/ 3927697 h 4189312"/>
                <a:gd name="connsiteX20" fmla="*/ 445011 w 673894"/>
                <a:gd name="connsiteY20" fmla="*/ 3881161 h 4189312"/>
                <a:gd name="connsiteX21" fmla="*/ 447392 w 673894"/>
                <a:gd name="connsiteY21" fmla="*/ 3767952 h 4189312"/>
                <a:gd name="connsiteX22" fmla="*/ 401503 w 673894"/>
                <a:gd name="connsiteY22" fmla="*/ 3679119 h 4189312"/>
                <a:gd name="connsiteX23" fmla="*/ 364533 w 673894"/>
                <a:gd name="connsiteY23" fmla="*/ 3518163 h 4189312"/>
                <a:gd name="connsiteX24" fmla="*/ 334747 w 673894"/>
                <a:gd name="connsiteY24" fmla="*/ 3426988 h 4189312"/>
                <a:gd name="connsiteX25" fmla="*/ 303146 w 673894"/>
                <a:gd name="connsiteY25" fmla="*/ 3350668 h 4189312"/>
                <a:gd name="connsiteX26" fmla="*/ 270938 w 673894"/>
                <a:gd name="connsiteY26" fmla="*/ 3137283 h 4189312"/>
                <a:gd name="connsiteX27" fmla="*/ 275701 w 673894"/>
                <a:gd name="connsiteY27" fmla="*/ 3087277 h 4189312"/>
                <a:gd name="connsiteX28" fmla="*/ 238165 w 673894"/>
                <a:gd name="connsiteY28" fmla="*/ 3041831 h 4189312"/>
                <a:gd name="connsiteX29" fmla="*/ 263189 w 673894"/>
                <a:gd name="connsiteY29" fmla="*/ 2912558 h 4189312"/>
                <a:gd name="connsiteX30" fmla="*/ 325182 w 673894"/>
                <a:gd name="connsiteY30" fmla="*/ 2842816 h 4189312"/>
                <a:gd name="connsiteX31" fmla="*/ 325182 w 673894"/>
                <a:gd name="connsiteY31" fmla="*/ 2842816 h 4189312"/>
                <a:gd name="connsiteX32" fmla="*/ 279897 w 673894"/>
                <a:gd name="connsiteY32" fmla="*/ 2720040 h 4189312"/>
                <a:gd name="connsiteX33" fmla="*/ 286436 w 673894"/>
                <a:gd name="connsiteY33" fmla="*/ 2664585 h 4189312"/>
                <a:gd name="connsiteX34" fmla="*/ 300724 w 673894"/>
                <a:gd name="connsiteY34" fmla="*/ 2607435 h 4189312"/>
                <a:gd name="connsiteX35" fmla="*/ 253058 w 673894"/>
                <a:gd name="connsiteY35" fmla="*/ 2258037 h 4189312"/>
                <a:gd name="connsiteX36" fmla="*/ 220285 w 673894"/>
                <a:gd name="connsiteY36" fmla="*/ 2234789 h 4189312"/>
                <a:gd name="connsiteX37" fmla="*/ 197039 w 673894"/>
                <a:gd name="connsiteY37" fmla="*/ 1965467 h 4189312"/>
                <a:gd name="connsiteX38" fmla="*/ 215523 w 673894"/>
                <a:gd name="connsiteY38" fmla="*/ 1844385 h 4189312"/>
                <a:gd name="connsiteX39" fmla="*/ 247690 w 673894"/>
                <a:gd name="connsiteY39" fmla="*/ 1781182 h 4189312"/>
                <a:gd name="connsiteX40" fmla="*/ 239941 w 673894"/>
                <a:gd name="connsiteY40" fmla="*/ 1734687 h 4189312"/>
                <a:gd name="connsiteX41" fmla="*/ 228034 w 673894"/>
                <a:gd name="connsiteY41" fmla="*/ 1701349 h 4189312"/>
                <a:gd name="connsiteX42" fmla="*/ 247690 w 673894"/>
                <a:gd name="connsiteY42" fmla="*/ 1664944 h 4189312"/>
                <a:gd name="connsiteX43" fmla="*/ 232192 w 673894"/>
                <a:gd name="connsiteY43" fmla="*/ 1540958 h 4189312"/>
                <a:gd name="connsiteX44" fmla="*/ 232192 w 673894"/>
                <a:gd name="connsiteY44" fmla="*/ 1378226 h 4189312"/>
                <a:gd name="connsiteX45" fmla="*/ 225048 w 673894"/>
                <a:gd name="connsiteY45" fmla="*/ 1277446 h 4189312"/>
                <a:gd name="connsiteX46" fmla="*/ 198814 w 673894"/>
                <a:gd name="connsiteY46" fmla="*/ 1201165 h 4189312"/>
                <a:gd name="connsiteX47" fmla="*/ 170199 w 673894"/>
                <a:gd name="connsiteY47" fmla="*/ 1107005 h 4189312"/>
                <a:gd name="connsiteX48" fmla="*/ 170199 w 673894"/>
                <a:gd name="connsiteY48" fmla="*/ 1045012 h 4189312"/>
                <a:gd name="connsiteX49" fmla="*/ 185697 w 673894"/>
                <a:gd name="connsiteY49" fmla="*/ 866782 h 4189312"/>
                <a:gd name="connsiteX50" fmla="*/ 185697 w 673894"/>
                <a:gd name="connsiteY50" fmla="*/ 773792 h 4189312"/>
                <a:gd name="connsiteX51" fmla="*/ 166647 w 673894"/>
                <a:gd name="connsiteY51" fmla="*/ 633702 h 4189312"/>
                <a:gd name="connsiteX52" fmla="*/ 154701 w 673894"/>
                <a:gd name="connsiteY52" fmla="*/ 549067 h 4189312"/>
                <a:gd name="connsiteX53" fmla="*/ 136821 w 673894"/>
                <a:gd name="connsiteY53" fmla="*/ 524003 h 4189312"/>
                <a:gd name="connsiteX54" fmla="*/ 89156 w 673894"/>
                <a:gd name="connsiteY54" fmla="*/ 487033 h 4189312"/>
                <a:gd name="connsiteX55" fmla="*/ 45042 w 673894"/>
                <a:gd name="connsiteY55" fmla="*/ 401267 h 4189312"/>
                <a:gd name="connsiteX56" fmla="*/ 15216 w 673894"/>
                <a:gd name="connsiteY56" fmla="*/ 324341 h 4189312"/>
                <a:gd name="connsiteX0" fmla="*/ 15216 w 673894"/>
                <a:gd name="connsiteY0" fmla="*/ 443674 h 4308645"/>
                <a:gd name="connsiteX1" fmla="*/ 0 w 673894"/>
                <a:gd name="connsiteY1" fmla="*/ 136937 h 4308645"/>
                <a:gd name="connsiteX2" fmla="*/ 257982 w 673894"/>
                <a:gd name="connsiteY2" fmla="*/ 16058 h 4308645"/>
                <a:gd name="connsiteX3" fmla="*/ 518911 w 673894"/>
                <a:gd name="connsiteY3" fmla="*/ 358433 h 4308645"/>
                <a:gd name="connsiteX4" fmla="*/ 549907 w 673894"/>
                <a:gd name="connsiteY4" fmla="*/ 528915 h 4308645"/>
                <a:gd name="connsiteX5" fmla="*/ 542158 w 673894"/>
                <a:gd name="connsiteY5" fmla="*/ 683898 h 4308645"/>
                <a:gd name="connsiteX6" fmla="*/ 608227 w 673894"/>
                <a:gd name="connsiteY6" fmla="*/ 932435 h 4308645"/>
                <a:gd name="connsiteX7" fmla="*/ 584900 w 673894"/>
                <a:gd name="connsiteY7" fmla="*/ 1314444 h 4308645"/>
                <a:gd name="connsiteX8" fmla="*/ 552087 w 673894"/>
                <a:gd name="connsiteY8" fmla="*/ 1554830 h 4308645"/>
                <a:gd name="connsiteX9" fmla="*/ 546235 w 673894"/>
                <a:gd name="connsiteY9" fmla="*/ 2002424 h 4308645"/>
                <a:gd name="connsiteX10" fmla="*/ 506278 w 673894"/>
                <a:gd name="connsiteY10" fmla="*/ 2370993 h 4308645"/>
                <a:gd name="connsiteX11" fmla="*/ 472416 w 673894"/>
                <a:gd name="connsiteY11" fmla="*/ 2807166 h 4308645"/>
                <a:gd name="connsiteX12" fmla="*/ 529001 w 673894"/>
                <a:gd name="connsiteY12" fmla="*/ 3149944 h 4308645"/>
                <a:gd name="connsiteX13" fmla="*/ 626793 w 673894"/>
                <a:gd name="connsiteY13" fmla="*/ 3448731 h 4308645"/>
                <a:gd name="connsiteX14" fmla="*/ 673894 w 673894"/>
                <a:gd name="connsiteY14" fmla="*/ 3830054 h 4308645"/>
                <a:gd name="connsiteX15" fmla="*/ 673894 w 673894"/>
                <a:gd name="connsiteY15" fmla="*/ 3985037 h 4308645"/>
                <a:gd name="connsiteX16" fmla="*/ 667920 w 673894"/>
                <a:gd name="connsiteY16" fmla="*/ 4162662 h 4308645"/>
                <a:gd name="connsiteX17" fmla="*/ 644632 w 673894"/>
                <a:gd name="connsiteY17" fmla="*/ 4308645 h 4308645"/>
                <a:gd name="connsiteX18" fmla="*/ 465878 w 673894"/>
                <a:gd name="connsiteY18" fmla="*/ 4135863 h 4308645"/>
                <a:gd name="connsiteX19" fmla="*/ 456917 w 673894"/>
                <a:gd name="connsiteY19" fmla="*/ 4047030 h 4308645"/>
                <a:gd name="connsiteX20" fmla="*/ 445011 w 673894"/>
                <a:gd name="connsiteY20" fmla="*/ 4000494 h 4308645"/>
                <a:gd name="connsiteX21" fmla="*/ 447392 w 673894"/>
                <a:gd name="connsiteY21" fmla="*/ 3887285 h 4308645"/>
                <a:gd name="connsiteX22" fmla="*/ 401503 w 673894"/>
                <a:gd name="connsiteY22" fmla="*/ 3798452 h 4308645"/>
                <a:gd name="connsiteX23" fmla="*/ 364533 w 673894"/>
                <a:gd name="connsiteY23" fmla="*/ 3637496 h 4308645"/>
                <a:gd name="connsiteX24" fmla="*/ 334747 w 673894"/>
                <a:gd name="connsiteY24" fmla="*/ 3546321 h 4308645"/>
                <a:gd name="connsiteX25" fmla="*/ 303146 w 673894"/>
                <a:gd name="connsiteY25" fmla="*/ 3470001 h 4308645"/>
                <a:gd name="connsiteX26" fmla="*/ 270938 w 673894"/>
                <a:gd name="connsiteY26" fmla="*/ 3256616 h 4308645"/>
                <a:gd name="connsiteX27" fmla="*/ 275701 w 673894"/>
                <a:gd name="connsiteY27" fmla="*/ 3206610 h 4308645"/>
                <a:gd name="connsiteX28" fmla="*/ 238165 w 673894"/>
                <a:gd name="connsiteY28" fmla="*/ 3161164 h 4308645"/>
                <a:gd name="connsiteX29" fmla="*/ 263189 w 673894"/>
                <a:gd name="connsiteY29" fmla="*/ 3031891 h 4308645"/>
                <a:gd name="connsiteX30" fmla="*/ 325182 w 673894"/>
                <a:gd name="connsiteY30" fmla="*/ 2962149 h 4308645"/>
                <a:gd name="connsiteX31" fmla="*/ 325182 w 673894"/>
                <a:gd name="connsiteY31" fmla="*/ 2962149 h 4308645"/>
                <a:gd name="connsiteX32" fmla="*/ 279897 w 673894"/>
                <a:gd name="connsiteY32" fmla="*/ 2839373 h 4308645"/>
                <a:gd name="connsiteX33" fmla="*/ 286436 w 673894"/>
                <a:gd name="connsiteY33" fmla="*/ 2783918 h 4308645"/>
                <a:gd name="connsiteX34" fmla="*/ 300724 w 673894"/>
                <a:gd name="connsiteY34" fmla="*/ 2726768 h 4308645"/>
                <a:gd name="connsiteX35" fmla="*/ 253058 w 673894"/>
                <a:gd name="connsiteY35" fmla="*/ 2377370 h 4308645"/>
                <a:gd name="connsiteX36" fmla="*/ 220285 w 673894"/>
                <a:gd name="connsiteY36" fmla="*/ 2354122 h 4308645"/>
                <a:gd name="connsiteX37" fmla="*/ 197039 w 673894"/>
                <a:gd name="connsiteY37" fmla="*/ 2084800 h 4308645"/>
                <a:gd name="connsiteX38" fmla="*/ 215523 w 673894"/>
                <a:gd name="connsiteY38" fmla="*/ 1963718 h 4308645"/>
                <a:gd name="connsiteX39" fmla="*/ 247690 w 673894"/>
                <a:gd name="connsiteY39" fmla="*/ 1900515 h 4308645"/>
                <a:gd name="connsiteX40" fmla="*/ 239941 w 673894"/>
                <a:gd name="connsiteY40" fmla="*/ 1854020 h 4308645"/>
                <a:gd name="connsiteX41" fmla="*/ 228034 w 673894"/>
                <a:gd name="connsiteY41" fmla="*/ 1820682 h 4308645"/>
                <a:gd name="connsiteX42" fmla="*/ 247690 w 673894"/>
                <a:gd name="connsiteY42" fmla="*/ 1784277 h 4308645"/>
                <a:gd name="connsiteX43" fmla="*/ 232192 w 673894"/>
                <a:gd name="connsiteY43" fmla="*/ 1660291 h 4308645"/>
                <a:gd name="connsiteX44" fmla="*/ 232192 w 673894"/>
                <a:gd name="connsiteY44" fmla="*/ 1497559 h 4308645"/>
                <a:gd name="connsiteX45" fmla="*/ 225048 w 673894"/>
                <a:gd name="connsiteY45" fmla="*/ 1396779 h 4308645"/>
                <a:gd name="connsiteX46" fmla="*/ 198814 w 673894"/>
                <a:gd name="connsiteY46" fmla="*/ 1320498 h 4308645"/>
                <a:gd name="connsiteX47" fmla="*/ 170199 w 673894"/>
                <a:gd name="connsiteY47" fmla="*/ 1226338 h 4308645"/>
                <a:gd name="connsiteX48" fmla="*/ 170199 w 673894"/>
                <a:gd name="connsiteY48" fmla="*/ 1164345 h 4308645"/>
                <a:gd name="connsiteX49" fmla="*/ 185697 w 673894"/>
                <a:gd name="connsiteY49" fmla="*/ 986115 h 4308645"/>
                <a:gd name="connsiteX50" fmla="*/ 185697 w 673894"/>
                <a:gd name="connsiteY50" fmla="*/ 893125 h 4308645"/>
                <a:gd name="connsiteX51" fmla="*/ 166647 w 673894"/>
                <a:gd name="connsiteY51" fmla="*/ 753035 h 4308645"/>
                <a:gd name="connsiteX52" fmla="*/ 154701 w 673894"/>
                <a:gd name="connsiteY52" fmla="*/ 668400 h 4308645"/>
                <a:gd name="connsiteX53" fmla="*/ 136821 w 673894"/>
                <a:gd name="connsiteY53" fmla="*/ 643336 h 4308645"/>
                <a:gd name="connsiteX54" fmla="*/ 89156 w 673894"/>
                <a:gd name="connsiteY54" fmla="*/ 606366 h 4308645"/>
                <a:gd name="connsiteX55" fmla="*/ 45042 w 673894"/>
                <a:gd name="connsiteY55" fmla="*/ 520600 h 4308645"/>
                <a:gd name="connsiteX56" fmla="*/ 15216 w 673894"/>
                <a:gd name="connsiteY56" fmla="*/ 443674 h 4308645"/>
                <a:gd name="connsiteX0" fmla="*/ 15216 w 673894"/>
                <a:gd name="connsiteY0" fmla="*/ 711509 h 4576480"/>
                <a:gd name="connsiteX1" fmla="*/ 0 w 673894"/>
                <a:gd name="connsiteY1" fmla="*/ 404772 h 4576480"/>
                <a:gd name="connsiteX2" fmla="*/ 257982 w 673894"/>
                <a:gd name="connsiteY2" fmla="*/ 283893 h 4576480"/>
                <a:gd name="connsiteX3" fmla="*/ 316505 w 673894"/>
                <a:gd name="connsiteY3" fmla="*/ 0 h 4576480"/>
                <a:gd name="connsiteX4" fmla="*/ 549907 w 673894"/>
                <a:gd name="connsiteY4" fmla="*/ 796750 h 4576480"/>
                <a:gd name="connsiteX5" fmla="*/ 542158 w 673894"/>
                <a:gd name="connsiteY5" fmla="*/ 951733 h 4576480"/>
                <a:gd name="connsiteX6" fmla="*/ 608227 w 673894"/>
                <a:gd name="connsiteY6" fmla="*/ 1200270 h 4576480"/>
                <a:gd name="connsiteX7" fmla="*/ 584900 w 673894"/>
                <a:gd name="connsiteY7" fmla="*/ 1582279 h 4576480"/>
                <a:gd name="connsiteX8" fmla="*/ 552087 w 673894"/>
                <a:gd name="connsiteY8" fmla="*/ 1822665 h 4576480"/>
                <a:gd name="connsiteX9" fmla="*/ 546235 w 673894"/>
                <a:gd name="connsiteY9" fmla="*/ 2270259 h 4576480"/>
                <a:gd name="connsiteX10" fmla="*/ 506278 w 673894"/>
                <a:gd name="connsiteY10" fmla="*/ 2638828 h 4576480"/>
                <a:gd name="connsiteX11" fmla="*/ 472416 w 673894"/>
                <a:gd name="connsiteY11" fmla="*/ 3075001 h 4576480"/>
                <a:gd name="connsiteX12" fmla="*/ 529001 w 673894"/>
                <a:gd name="connsiteY12" fmla="*/ 3417779 h 4576480"/>
                <a:gd name="connsiteX13" fmla="*/ 626793 w 673894"/>
                <a:gd name="connsiteY13" fmla="*/ 3716566 h 4576480"/>
                <a:gd name="connsiteX14" fmla="*/ 673894 w 673894"/>
                <a:gd name="connsiteY14" fmla="*/ 4097889 h 4576480"/>
                <a:gd name="connsiteX15" fmla="*/ 673894 w 673894"/>
                <a:gd name="connsiteY15" fmla="*/ 4252872 h 4576480"/>
                <a:gd name="connsiteX16" fmla="*/ 667920 w 673894"/>
                <a:gd name="connsiteY16" fmla="*/ 4430497 h 4576480"/>
                <a:gd name="connsiteX17" fmla="*/ 644632 w 673894"/>
                <a:gd name="connsiteY17" fmla="*/ 4576480 h 4576480"/>
                <a:gd name="connsiteX18" fmla="*/ 465878 w 673894"/>
                <a:gd name="connsiteY18" fmla="*/ 4403698 h 4576480"/>
                <a:gd name="connsiteX19" fmla="*/ 456917 w 673894"/>
                <a:gd name="connsiteY19" fmla="*/ 4314865 h 4576480"/>
                <a:gd name="connsiteX20" fmla="*/ 445011 w 673894"/>
                <a:gd name="connsiteY20" fmla="*/ 4268329 h 4576480"/>
                <a:gd name="connsiteX21" fmla="*/ 447392 w 673894"/>
                <a:gd name="connsiteY21" fmla="*/ 4155120 h 4576480"/>
                <a:gd name="connsiteX22" fmla="*/ 401503 w 673894"/>
                <a:gd name="connsiteY22" fmla="*/ 4066287 h 4576480"/>
                <a:gd name="connsiteX23" fmla="*/ 364533 w 673894"/>
                <a:gd name="connsiteY23" fmla="*/ 3905331 h 4576480"/>
                <a:gd name="connsiteX24" fmla="*/ 334747 w 673894"/>
                <a:gd name="connsiteY24" fmla="*/ 3814156 h 4576480"/>
                <a:gd name="connsiteX25" fmla="*/ 303146 w 673894"/>
                <a:gd name="connsiteY25" fmla="*/ 3737836 h 4576480"/>
                <a:gd name="connsiteX26" fmla="*/ 270938 w 673894"/>
                <a:gd name="connsiteY26" fmla="*/ 3524451 h 4576480"/>
                <a:gd name="connsiteX27" fmla="*/ 275701 w 673894"/>
                <a:gd name="connsiteY27" fmla="*/ 3474445 h 4576480"/>
                <a:gd name="connsiteX28" fmla="*/ 238165 w 673894"/>
                <a:gd name="connsiteY28" fmla="*/ 3428999 h 4576480"/>
                <a:gd name="connsiteX29" fmla="*/ 263189 w 673894"/>
                <a:gd name="connsiteY29" fmla="*/ 3299726 h 4576480"/>
                <a:gd name="connsiteX30" fmla="*/ 325182 w 673894"/>
                <a:gd name="connsiteY30" fmla="*/ 3229984 h 4576480"/>
                <a:gd name="connsiteX31" fmla="*/ 325182 w 673894"/>
                <a:gd name="connsiteY31" fmla="*/ 3229984 h 4576480"/>
                <a:gd name="connsiteX32" fmla="*/ 279897 w 673894"/>
                <a:gd name="connsiteY32" fmla="*/ 3107208 h 4576480"/>
                <a:gd name="connsiteX33" fmla="*/ 286436 w 673894"/>
                <a:gd name="connsiteY33" fmla="*/ 3051753 h 4576480"/>
                <a:gd name="connsiteX34" fmla="*/ 300724 w 673894"/>
                <a:gd name="connsiteY34" fmla="*/ 2994603 h 4576480"/>
                <a:gd name="connsiteX35" fmla="*/ 253058 w 673894"/>
                <a:gd name="connsiteY35" fmla="*/ 2645205 h 4576480"/>
                <a:gd name="connsiteX36" fmla="*/ 220285 w 673894"/>
                <a:gd name="connsiteY36" fmla="*/ 2621957 h 4576480"/>
                <a:gd name="connsiteX37" fmla="*/ 197039 w 673894"/>
                <a:gd name="connsiteY37" fmla="*/ 2352635 h 4576480"/>
                <a:gd name="connsiteX38" fmla="*/ 215523 w 673894"/>
                <a:gd name="connsiteY38" fmla="*/ 2231553 h 4576480"/>
                <a:gd name="connsiteX39" fmla="*/ 247690 w 673894"/>
                <a:gd name="connsiteY39" fmla="*/ 2168350 h 4576480"/>
                <a:gd name="connsiteX40" fmla="*/ 239941 w 673894"/>
                <a:gd name="connsiteY40" fmla="*/ 2121855 h 4576480"/>
                <a:gd name="connsiteX41" fmla="*/ 228034 w 673894"/>
                <a:gd name="connsiteY41" fmla="*/ 2088517 h 4576480"/>
                <a:gd name="connsiteX42" fmla="*/ 247690 w 673894"/>
                <a:gd name="connsiteY42" fmla="*/ 2052112 h 4576480"/>
                <a:gd name="connsiteX43" fmla="*/ 232192 w 673894"/>
                <a:gd name="connsiteY43" fmla="*/ 1928126 h 4576480"/>
                <a:gd name="connsiteX44" fmla="*/ 232192 w 673894"/>
                <a:gd name="connsiteY44" fmla="*/ 1765394 h 4576480"/>
                <a:gd name="connsiteX45" fmla="*/ 225048 w 673894"/>
                <a:gd name="connsiteY45" fmla="*/ 1664614 h 4576480"/>
                <a:gd name="connsiteX46" fmla="*/ 198814 w 673894"/>
                <a:gd name="connsiteY46" fmla="*/ 1588333 h 4576480"/>
                <a:gd name="connsiteX47" fmla="*/ 170199 w 673894"/>
                <a:gd name="connsiteY47" fmla="*/ 1494173 h 4576480"/>
                <a:gd name="connsiteX48" fmla="*/ 170199 w 673894"/>
                <a:gd name="connsiteY48" fmla="*/ 1432180 h 4576480"/>
                <a:gd name="connsiteX49" fmla="*/ 185697 w 673894"/>
                <a:gd name="connsiteY49" fmla="*/ 1253950 h 4576480"/>
                <a:gd name="connsiteX50" fmla="*/ 185697 w 673894"/>
                <a:gd name="connsiteY50" fmla="*/ 1160960 h 4576480"/>
                <a:gd name="connsiteX51" fmla="*/ 166647 w 673894"/>
                <a:gd name="connsiteY51" fmla="*/ 1020870 h 4576480"/>
                <a:gd name="connsiteX52" fmla="*/ 154701 w 673894"/>
                <a:gd name="connsiteY52" fmla="*/ 936235 h 4576480"/>
                <a:gd name="connsiteX53" fmla="*/ 136821 w 673894"/>
                <a:gd name="connsiteY53" fmla="*/ 911171 h 4576480"/>
                <a:gd name="connsiteX54" fmla="*/ 89156 w 673894"/>
                <a:gd name="connsiteY54" fmla="*/ 874201 h 4576480"/>
                <a:gd name="connsiteX55" fmla="*/ 45042 w 673894"/>
                <a:gd name="connsiteY55" fmla="*/ 788435 h 4576480"/>
                <a:gd name="connsiteX56" fmla="*/ 15216 w 673894"/>
                <a:gd name="connsiteY56" fmla="*/ 711509 h 4576480"/>
                <a:gd name="connsiteX0" fmla="*/ 15216 w 673894"/>
                <a:gd name="connsiteY0" fmla="*/ 841432 h 4706403"/>
                <a:gd name="connsiteX1" fmla="*/ 0 w 673894"/>
                <a:gd name="connsiteY1" fmla="*/ 534695 h 4706403"/>
                <a:gd name="connsiteX2" fmla="*/ 60338 w 673894"/>
                <a:gd name="connsiteY2" fmla="*/ 4241 h 4706403"/>
                <a:gd name="connsiteX3" fmla="*/ 316505 w 673894"/>
                <a:gd name="connsiteY3" fmla="*/ 129923 h 4706403"/>
                <a:gd name="connsiteX4" fmla="*/ 549907 w 673894"/>
                <a:gd name="connsiteY4" fmla="*/ 926673 h 4706403"/>
                <a:gd name="connsiteX5" fmla="*/ 542158 w 673894"/>
                <a:gd name="connsiteY5" fmla="*/ 1081656 h 4706403"/>
                <a:gd name="connsiteX6" fmla="*/ 608227 w 673894"/>
                <a:gd name="connsiteY6" fmla="*/ 1330193 h 4706403"/>
                <a:gd name="connsiteX7" fmla="*/ 584900 w 673894"/>
                <a:gd name="connsiteY7" fmla="*/ 1712202 h 4706403"/>
                <a:gd name="connsiteX8" fmla="*/ 552087 w 673894"/>
                <a:gd name="connsiteY8" fmla="*/ 1952588 h 4706403"/>
                <a:gd name="connsiteX9" fmla="*/ 546235 w 673894"/>
                <a:gd name="connsiteY9" fmla="*/ 2400182 h 4706403"/>
                <a:gd name="connsiteX10" fmla="*/ 506278 w 673894"/>
                <a:gd name="connsiteY10" fmla="*/ 2768751 h 4706403"/>
                <a:gd name="connsiteX11" fmla="*/ 472416 w 673894"/>
                <a:gd name="connsiteY11" fmla="*/ 3204924 h 4706403"/>
                <a:gd name="connsiteX12" fmla="*/ 529001 w 673894"/>
                <a:gd name="connsiteY12" fmla="*/ 3547702 h 4706403"/>
                <a:gd name="connsiteX13" fmla="*/ 626793 w 673894"/>
                <a:gd name="connsiteY13" fmla="*/ 3846489 h 4706403"/>
                <a:gd name="connsiteX14" fmla="*/ 673894 w 673894"/>
                <a:gd name="connsiteY14" fmla="*/ 4227812 h 4706403"/>
                <a:gd name="connsiteX15" fmla="*/ 673894 w 673894"/>
                <a:gd name="connsiteY15" fmla="*/ 4382795 h 4706403"/>
                <a:gd name="connsiteX16" fmla="*/ 667920 w 673894"/>
                <a:gd name="connsiteY16" fmla="*/ 4560420 h 4706403"/>
                <a:gd name="connsiteX17" fmla="*/ 644632 w 673894"/>
                <a:gd name="connsiteY17" fmla="*/ 4706403 h 4706403"/>
                <a:gd name="connsiteX18" fmla="*/ 465878 w 673894"/>
                <a:gd name="connsiteY18" fmla="*/ 4533621 h 4706403"/>
                <a:gd name="connsiteX19" fmla="*/ 456917 w 673894"/>
                <a:gd name="connsiteY19" fmla="*/ 4444788 h 4706403"/>
                <a:gd name="connsiteX20" fmla="*/ 445011 w 673894"/>
                <a:gd name="connsiteY20" fmla="*/ 4398252 h 4706403"/>
                <a:gd name="connsiteX21" fmla="*/ 447392 w 673894"/>
                <a:gd name="connsiteY21" fmla="*/ 4285043 h 4706403"/>
                <a:gd name="connsiteX22" fmla="*/ 401503 w 673894"/>
                <a:gd name="connsiteY22" fmla="*/ 4196210 h 4706403"/>
                <a:gd name="connsiteX23" fmla="*/ 364533 w 673894"/>
                <a:gd name="connsiteY23" fmla="*/ 4035254 h 4706403"/>
                <a:gd name="connsiteX24" fmla="*/ 334747 w 673894"/>
                <a:gd name="connsiteY24" fmla="*/ 3944079 h 4706403"/>
                <a:gd name="connsiteX25" fmla="*/ 303146 w 673894"/>
                <a:gd name="connsiteY25" fmla="*/ 3867759 h 4706403"/>
                <a:gd name="connsiteX26" fmla="*/ 270938 w 673894"/>
                <a:gd name="connsiteY26" fmla="*/ 3654374 h 4706403"/>
                <a:gd name="connsiteX27" fmla="*/ 275701 w 673894"/>
                <a:gd name="connsiteY27" fmla="*/ 3604368 h 4706403"/>
                <a:gd name="connsiteX28" fmla="*/ 238165 w 673894"/>
                <a:gd name="connsiteY28" fmla="*/ 3558922 h 4706403"/>
                <a:gd name="connsiteX29" fmla="*/ 263189 w 673894"/>
                <a:gd name="connsiteY29" fmla="*/ 3429649 h 4706403"/>
                <a:gd name="connsiteX30" fmla="*/ 325182 w 673894"/>
                <a:gd name="connsiteY30" fmla="*/ 3359907 h 4706403"/>
                <a:gd name="connsiteX31" fmla="*/ 325182 w 673894"/>
                <a:gd name="connsiteY31" fmla="*/ 3359907 h 4706403"/>
                <a:gd name="connsiteX32" fmla="*/ 279897 w 673894"/>
                <a:gd name="connsiteY32" fmla="*/ 3237131 h 4706403"/>
                <a:gd name="connsiteX33" fmla="*/ 286436 w 673894"/>
                <a:gd name="connsiteY33" fmla="*/ 3181676 h 4706403"/>
                <a:gd name="connsiteX34" fmla="*/ 300724 w 673894"/>
                <a:gd name="connsiteY34" fmla="*/ 3124526 h 4706403"/>
                <a:gd name="connsiteX35" fmla="*/ 253058 w 673894"/>
                <a:gd name="connsiteY35" fmla="*/ 2775128 h 4706403"/>
                <a:gd name="connsiteX36" fmla="*/ 220285 w 673894"/>
                <a:gd name="connsiteY36" fmla="*/ 2751880 h 4706403"/>
                <a:gd name="connsiteX37" fmla="*/ 197039 w 673894"/>
                <a:gd name="connsiteY37" fmla="*/ 2482558 h 4706403"/>
                <a:gd name="connsiteX38" fmla="*/ 215523 w 673894"/>
                <a:gd name="connsiteY38" fmla="*/ 2361476 h 4706403"/>
                <a:gd name="connsiteX39" fmla="*/ 247690 w 673894"/>
                <a:gd name="connsiteY39" fmla="*/ 2298273 h 4706403"/>
                <a:gd name="connsiteX40" fmla="*/ 239941 w 673894"/>
                <a:gd name="connsiteY40" fmla="*/ 2251778 h 4706403"/>
                <a:gd name="connsiteX41" fmla="*/ 228034 w 673894"/>
                <a:gd name="connsiteY41" fmla="*/ 2218440 h 4706403"/>
                <a:gd name="connsiteX42" fmla="*/ 247690 w 673894"/>
                <a:gd name="connsiteY42" fmla="*/ 2182035 h 4706403"/>
                <a:gd name="connsiteX43" fmla="*/ 232192 w 673894"/>
                <a:gd name="connsiteY43" fmla="*/ 2058049 h 4706403"/>
                <a:gd name="connsiteX44" fmla="*/ 232192 w 673894"/>
                <a:gd name="connsiteY44" fmla="*/ 1895317 h 4706403"/>
                <a:gd name="connsiteX45" fmla="*/ 225048 w 673894"/>
                <a:gd name="connsiteY45" fmla="*/ 1794537 h 4706403"/>
                <a:gd name="connsiteX46" fmla="*/ 198814 w 673894"/>
                <a:gd name="connsiteY46" fmla="*/ 1718256 h 4706403"/>
                <a:gd name="connsiteX47" fmla="*/ 170199 w 673894"/>
                <a:gd name="connsiteY47" fmla="*/ 1624096 h 4706403"/>
                <a:gd name="connsiteX48" fmla="*/ 170199 w 673894"/>
                <a:gd name="connsiteY48" fmla="*/ 1562103 h 4706403"/>
                <a:gd name="connsiteX49" fmla="*/ 185697 w 673894"/>
                <a:gd name="connsiteY49" fmla="*/ 1383873 h 4706403"/>
                <a:gd name="connsiteX50" fmla="*/ 185697 w 673894"/>
                <a:gd name="connsiteY50" fmla="*/ 1290883 h 4706403"/>
                <a:gd name="connsiteX51" fmla="*/ 166647 w 673894"/>
                <a:gd name="connsiteY51" fmla="*/ 1150793 h 4706403"/>
                <a:gd name="connsiteX52" fmla="*/ 154701 w 673894"/>
                <a:gd name="connsiteY52" fmla="*/ 1066158 h 4706403"/>
                <a:gd name="connsiteX53" fmla="*/ 136821 w 673894"/>
                <a:gd name="connsiteY53" fmla="*/ 1041094 h 4706403"/>
                <a:gd name="connsiteX54" fmla="*/ 89156 w 673894"/>
                <a:gd name="connsiteY54" fmla="*/ 1004124 h 4706403"/>
                <a:gd name="connsiteX55" fmla="*/ 45042 w 673894"/>
                <a:gd name="connsiteY55" fmla="*/ 918358 h 4706403"/>
                <a:gd name="connsiteX56" fmla="*/ 15216 w 673894"/>
                <a:gd name="connsiteY56" fmla="*/ 841432 h 4706403"/>
                <a:gd name="connsiteX0" fmla="*/ 129516 w 788194"/>
                <a:gd name="connsiteY0" fmla="*/ 845888 h 4710859"/>
                <a:gd name="connsiteX1" fmla="*/ 0 w 788194"/>
                <a:gd name="connsiteY1" fmla="*/ 255783 h 4710859"/>
                <a:gd name="connsiteX2" fmla="*/ 174638 w 788194"/>
                <a:gd name="connsiteY2" fmla="*/ 8697 h 4710859"/>
                <a:gd name="connsiteX3" fmla="*/ 430805 w 788194"/>
                <a:gd name="connsiteY3" fmla="*/ 134379 h 4710859"/>
                <a:gd name="connsiteX4" fmla="*/ 664207 w 788194"/>
                <a:gd name="connsiteY4" fmla="*/ 931129 h 4710859"/>
                <a:gd name="connsiteX5" fmla="*/ 656458 w 788194"/>
                <a:gd name="connsiteY5" fmla="*/ 1086112 h 4710859"/>
                <a:gd name="connsiteX6" fmla="*/ 722527 w 788194"/>
                <a:gd name="connsiteY6" fmla="*/ 1334649 h 4710859"/>
                <a:gd name="connsiteX7" fmla="*/ 699200 w 788194"/>
                <a:gd name="connsiteY7" fmla="*/ 1716658 h 4710859"/>
                <a:gd name="connsiteX8" fmla="*/ 666387 w 788194"/>
                <a:gd name="connsiteY8" fmla="*/ 1957044 h 4710859"/>
                <a:gd name="connsiteX9" fmla="*/ 660535 w 788194"/>
                <a:gd name="connsiteY9" fmla="*/ 2404638 h 4710859"/>
                <a:gd name="connsiteX10" fmla="*/ 620578 w 788194"/>
                <a:gd name="connsiteY10" fmla="*/ 2773207 h 4710859"/>
                <a:gd name="connsiteX11" fmla="*/ 586716 w 788194"/>
                <a:gd name="connsiteY11" fmla="*/ 3209380 h 4710859"/>
                <a:gd name="connsiteX12" fmla="*/ 643301 w 788194"/>
                <a:gd name="connsiteY12" fmla="*/ 3552158 h 4710859"/>
                <a:gd name="connsiteX13" fmla="*/ 741093 w 788194"/>
                <a:gd name="connsiteY13" fmla="*/ 3850945 h 4710859"/>
                <a:gd name="connsiteX14" fmla="*/ 788194 w 788194"/>
                <a:gd name="connsiteY14" fmla="*/ 4232268 h 4710859"/>
                <a:gd name="connsiteX15" fmla="*/ 788194 w 788194"/>
                <a:gd name="connsiteY15" fmla="*/ 4387251 h 4710859"/>
                <a:gd name="connsiteX16" fmla="*/ 782220 w 788194"/>
                <a:gd name="connsiteY16" fmla="*/ 4564876 h 4710859"/>
                <a:gd name="connsiteX17" fmla="*/ 758932 w 788194"/>
                <a:gd name="connsiteY17" fmla="*/ 4710859 h 4710859"/>
                <a:gd name="connsiteX18" fmla="*/ 580178 w 788194"/>
                <a:gd name="connsiteY18" fmla="*/ 4538077 h 4710859"/>
                <a:gd name="connsiteX19" fmla="*/ 571217 w 788194"/>
                <a:gd name="connsiteY19" fmla="*/ 4449244 h 4710859"/>
                <a:gd name="connsiteX20" fmla="*/ 559311 w 788194"/>
                <a:gd name="connsiteY20" fmla="*/ 4402708 h 4710859"/>
                <a:gd name="connsiteX21" fmla="*/ 561692 w 788194"/>
                <a:gd name="connsiteY21" fmla="*/ 4289499 h 4710859"/>
                <a:gd name="connsiteX22" fmla="*/ 515803 w 788194"/>
                <a:gd name="connsiteY22" fmla="*/ 4200666 h 4710859"/>
                <a:gd name="connsiteX23" fmla="*/ 478833 w 788194"/>
                <a:gd name="connsiteY23" fmla="*/ 4039710 h 4710859"/>
                <a:gd name="connsiteX24" fmla="*/ 449047 w 788194"/>
                <a:gd name="connsiteY24" fmla="*/ 3948535 h 4710859"/>
                <a:gd name="connsiteX25" fmla="*/ 417446 w 788194"/>
                <a:gd name="connsiteY25" fmla="*/ 3872215 h 4710859"/>
                <a:gd name="connsiteX26" fmla="*/ 385238 w 788194"/>
                <a:gd name="connsiteY26" fmla="*/ 3658830 h 4710859"/>
                <a:gd name="connsiteX27" fmla="*/ 390001 w 788194"/>
                <a:gd name="connsiteY27" fmla="*/ 3608824 h 4710859"/>
                <a:gd name="connsiteX28" fmla="*/ 352465 w 788194"/>
                <a:gd name="connsiteY28" fmla="*/ 3563378 h 4710859"/>
                <a:gd name="connsiteX29" fmla="*/ 377489 w 788194"/>
                <a:gd name="connsiteY29" fmla="*/ 3434105 h 4710859"/>
                <a:gd name="connsiteX30" fmla="*/ 439482 w 788194"/>
                <a:gd name="connsiteY30" fmla="*/ 3364363 h 4710859"/>
                <a:gd name="connsiteX31" fmla="*/ 439482 w 788194"/>
                <a:gd name="connsiteY31" fmla="*/ 3364363 h 4710859"/>
                <a:gd name="connsiteX32" fmla="*/ 394197 w 788194"/>
                <a:gd name="connsiteY32" fmla="*/ 3241587 h 4710859"/>
                <a:gd name="connsiteX33" fmla="*/ 400736 w 788194"/>
                <a:gd name="connsiteY33" fmla="*/ 3186132 h 4710859"/>
                <a:gd name="connsiteX34" fmla="*/ 415024 w 788194"/>
                <a:gd name="connsiteY34" fmla="*/ 3128982 h 4710859"/>
                <a:gd name="connsiteX35" fmla="*/ 367358 w 788194"/>
                <a:gd name="connsiteY35" fmla="*/ 2779584 h 4710859"/>
                <a:gd name="connsiteX36" fmla="*/ 334585 w 788194"/>
                <a:gd name="connsiteY36" fmla="*/ 2756336 h 4710859"/>
                <a:gd name="connsiteX37" fmla="*/ 311339 w 788194"/>
                <a:gd name="connsiteY37" fmla="*/ 2487014 h 4710859"/>
                <a:gd name="connsiteX38" fmla="*/ 329823 w 788194"/>
                <a:gd name="connsiteY38" fmla="*/ 2365932 h 4710859"/>
                <a:gd name="connsiteX39" fmla="*/ 361990 w 788194"/>
                <a:gd name="connsiteY39" fmla="*/ 2302729 h 4710859"/>
                <a:gd name="connsiteX40" fmla="*/ 354241 w 788194"/>
                <a:gd name="connsiteY40" fmla="*/ 2256234 h 4710859"/>
                <a:gd name="connsiteX41" fmla="*/ 342334 w 788194"/>
                <a:gd name="connsiteY41" fmla="*/ 2222896 h 4710859"/>
                <a:gd name="connsiteX42" fmla="*/ 361990 w 788194"/>
                <a:gd name="connsiteY42" fmla="*/ 2186491 h 4710859"/>
                <a:gd name="connsiteX43" fmla="*/ 346492 w 788194"/>
                <a:gd name="connsiteY43" fmla="*/ 2062505 h 4710859"/>
                <a:gd name="connsiteX44" fmla="*/ 346492 w 788194"/>
                <a:gd name="connsiteY44" fmla="*/ 1899773 h 4710859"/>
                <a:gd name="connsiteX45" fmla="*/ 339348 w 788194"/>
                <a:gd name="connsiteY45" fmla="*/ 1798993 h 4710859"/>
                <a:gd name="connsiteX46" fmla="*/ 313114 w 788194"/>
                <a:gd name="connsiteY46" fmla="*/ 1722712 h 4710859"/>
                <a:gd name="connsiteX47" fmla="*/ 284499 w 788194"/>
                <a:gd name="connsiteY47" fmla="*/ 1628552 h 4710859"/>
                <a:gd name="connsiteX48" fmla="*/ 284499 w 788194"/>
                <a:gd name="connsiteY48" fmla="*/ 1566559 h 4710859"/>
                <a:gd name="connsiteX49" fmla="*/ 299997 w 788194"/>
                <a:gd name="connsiteY49" fmla="*/ 1388329 h 4710859"/>
                <a:gd name="connsiteX50" fmla="*/ 299997 w 788194"/>
                <a:gd name="connsiteY50" fmla="*/ 1295339 h 4710859"/>
                <a:gd name="connsiteX51" fmla="*/ 280947 w 788194"/>
                <a:gd name="connsiteY51" fmla="*/ 1155249 h 4710859"/>
                <a:gd name="connsiteX52" fmla="*/ 269001 w 788194"/>
                <a:gd name="connsiteY52" fmla="*/ 1070614 h 4710859"/>
                <a:gd name="connsiteX53" fmla="*/ 251121 w 788194"/>
                <a:gd name="connsiteY53" fmla="*/ 1045550 h 4710859"/>
                <a:gd name="connsiteX54" fmla="*/ 203456 w 788194"/>
                <a:gd name="connsiteY54" fmla="*/ 1008580 h 4710859"/>
                <a:gd name="connsiteX55" fmla="*/ 159342 w 788194"/>
                <a:gd name="connsiteY55" fmla="*/ 922814 h 4710859"/>
                <a:gd name="connsiteX56" fmla="*/ 129516 w 788194"/>
                <a:gd name="connsiteY56" fmla="*/ 845888 h 4710859"/>
                <a:gd name="connsiteX0" fmla="*/ 129516 w 788194"/>
                <a:gd name="connsiteY0" fmla="*/ 788785 h 4653756"/>
                <a:gd name="connsiteX1" fmla="*/ 0 w 788194"/>
                <a:gd name="connsiteY1" fmla="*/ 198680 h 4653756"/>
                <a:gd name="connsiteX2" fmla="*/ 186545 w 788194"/>
                <a:gd name="connsiteY2" fmla="*/ 11125 h 4653756"/>
                <a:gd name="connsiteX3" fmla="*/ 430805 w 788194"/>
                <a:gd name="connsiteY3" fmla="*/ 77276 h 4653756"/>
                <a:gd name="connsiteX4" fmla="*/ 664207 w 788194"/>
                <a:gd name="connsiteY4" fmla="*/ 874026 h 4653756"/>
                <a:gd name="connsiteX5" fmla="*/ 656458 w 788194"/>
                <a:gd name="connsiteY5" fmla="*/ 1029009 h 4653756"/>
                <a:gd name="connsiteX6" fmla="*/ 722527 w 788194"/>
                <a:gd name="connsiteY6" fmla="*/ 1277546 h 4653756"/>
                <a:gd name="connsiteX7" fmla="*/ 699200 w 788194"/>
                <a:gd name="connsiteY7" fmla="*/ 1659555 h 4653756"/>
                <a:gd name="connsiteX8" fmla="*/ 666387 w 788194"/>
                <a:gd name="connsiteY8" fmla="*/ 1899941 h 4653756"/>
                <a:gd name="connsiteX9" fmla="*/ 660535 w 788194"/>
                <a:gd name="connsiteY9" fmla="*/ 2347535 h 4653756"/>
                <a:gd name="connsiteX10" fmla="*/ 620578 w 788194"/>
                <a:gd name="connsiteY10" fmla="*/ 2716104 h 4653756"/>
                <a:gd name="connsiteX11" fmla="*/ 586716 w 788194"/>
                <a:gd name="connsiteY11" fmla="*/ 3152277 h 4653756"/>
                <a:gd name="connsiteX12" fmla="*/ 643301 w 788194"/>
                <a:gd name="connsiteY12" fmla="*/ 3495055 h 4653756"/>
                <a:gd name="connsiteX13" fmla="*/ 741093 w 788194"/>
                <a:gd name="connsiteY13" fmla="*/ 3793842 h 4653756"/>
                <a:gd name="connsiteX14" fmla="*/ 788194 w 788194"/>
                <a:gd name="connsiteY14" fmla="*/ 4175165 h 4653756"/>
                <a:gd name="connsiteX15" fmla="*/ 788194 w 788194"/>
                <a:gd name="connsiteY15" fmla="*/ 4330148 h 4653756"/>
                <a:gd name="connsiteX16" fmla="*/ 782220 w 788194"/>
                <a:gd name="connsiteY16" fmla="*/ 4507773 h 4653756"/>
                <a:gd name="connsiteX17" fmla="*/ 758932 w 788194"/>
                <a:gd name="connsiteY17" fmla="*/ 4653756 h 4653756"/>
                <a:gd name="connsiteX18" fmla="*/ 580178 w 788194"/>
                <a:gd name="connsiteY18" fmla="*/ 4480974 h 4653756"/>
                <a:gd name="connsiteX19" fmla="*/ 571217 w 788194"/>
                <a:gd name="connsiteY19" fmla="*/ 4392141 h 4653756"/>
                <a:gd name="connsiteX20" fmla="*/ 559311 w 788194"/>
                <a:gd name="connsiteY20" fmla="*/ 4345605 h 4653756"/>
                <a:gd name="connsiteX21" fmla="*/ 561692 w 788194"/>
                <a:gd name="connsiteY21" fmla="*/ 4232396 h 4653756"/>
                <a:gd name="connsiteX22" fmla="*/ 515803 w 788194"/>
                <a:gd name="connsiteY22" fmla="*/ 4143563 h 4653756"/>
                <a:gd name="connsiteX23" fmla="*/ 478833 w 788194"/>
                <a:gd name="connsiteY23" fmla="*/ 3982607 h 4653756"/>
                <a:gd name="connsiteX24" fmla="*/ 449047 w 788194"/>
                <a:gd name="connsiteY24" fmla="*/ 3891432 h 4653756"/>
                <a:gd name="connsiteX25" fmla="*/ 417446 w 788194"/>
                <a:gd name="connsiteY25" fmla="*/ 3815112 h 4653756"/>
                <a:gd name="connsiteX26" fmla="*/ 385238 w 788194"/>
                <a:gd name="connsiteY26" fmla="*/ 3601727 h 4653756"/>
                <a:gd name="connsiteX27" fmla="*/ 390001 w 788194"/>
                <a:gd name="connsiteY27" fmla="*/ 3551721 h 4653756"/>
                <a:gd name="connsiteX28" fmla="*/ 352465 w 788194"/>
                <a:gd name="connsiteY28" fmla="*/ 3506275 h 4653756"/>
                <a:gd name="connsiteX29" fmla="*/ 377489 w 788194"/>
                <a:gd name="connsiteY29" fmla="*/ 3377002 h 4653756"/>
                <a:gd name="connsiteX30" fmla="*/ 439482 w 788194"/>
                <a:gd name="connsiteY30" fmla="*/ 3307260 h 4653756"/>
                <a:gd name="connsiteX31" fmla="*/ 439482 w 788194"/>
                <a:gd name="connsiteY31" fmla="*/ 3307260 h 4653756"/>
                <a:gd name="connsiteX32" fmla="*/ 394197 w 788194"/>
                <a:gd name="connsiteY32" fmla="*/ 3184484 h 4653756"/>
                <a:gd name="connsiteX33" fmla="*/ 400736 w 788194"/>
                <a:gd name="connsiteY33" fmla="*/ 3129029 h 4653756"/>
                <a:gd name="connsiteX34" fmla="*/ 415024 w 788194"/>
                <a:gd name="connsiteY34" fmla="*/ 3071879 h 4653756"/>
                <a:gd name="connsiteX35" fmla="*/ 367358 w 788194"/>
                <a:gd name="connsiteY35" fmla="*/ 2722481 h 4653756"/>
                <a:gd name="connsiteX36" fmla="*/ 334585 w 788194"/>
                <a:gd name="connsiteY36" fmla="*/ 2699233 h 4653756"/>
                <a:gd name="connsiteX37" fmla="*/ 311339 w 788194"/>
                <a:gd name="connsiteY37" fmla="*/ 2429911 h 4653756"/>
                <a:gd name="connsiteX38" fmla="*/ 329823 w 788194"/>
                <a:gd name="connsiteY38" fmla="*/ 2308829 h 4653756"/>
                <a:gd name="connsiteX39" fmla="*/ 361990 w 788194"/>
                <a:gd name="connsiteY39" fmla="*/ 2245626 h 4653756"/>
                <a:gd name="connsiteX40" fmla="*/ 354241 w 788194"/>
                <a:gd name="connsiteY40" fmla="*/ 2199131 h 4653756"/>
                <a:gd name="connsiteX41" fmla="*/ 342334 w 788194"/>
                <a:gd name="connsiteY41" fmla="*/ 2165793 h 4653756"/>
                <a:gd name="connsiteX42" fmla="*/ 361990 w 788194"/>
                <a:gd name="connsiteY42" fmla="*/ 2129388 h 4653756"/>
                <a:gd name="connsiteX43" fmla="*/ 346492 w 788194"/>
                <a:gd name="connsiteY43" fmla="*/ 2005402 h 4653756"/>
                <a:gd name="connsiteX44" fmla="*/ 346492 w 788194"/>
                <a:gd name="connsiteY44" fmla="*/ 1842670 h 4653756"/>
                <a:gd name="connsiteX45" fmla="*/ 339348 w 788194"/>
                <a:gd name="connsiteY45" fmla="*/ 1741890 h 4653756"/>
                <a:gd name="connsiteX46" fmla="*/ 313114 w 788194"/>
                <a:gd name="connsiteY46" fmla="*/ 1665609 h 4653756"/>
                <a:gd name="connsiteX47" fmla="*/ 284499 w 788194"/>
                <a:gd name="connsiteY47" fmla="*/ 1571449 h 4653756"/>
                <a:gd name="connsiteX48" fmla="*/ 284499 w 788194"/>
                <a:gd name="connsiteY48" fmla="*/ 1509456 h 4653756"/>
                <a:gd name="connsiteX49" fmla="*/ 299997 w 788194"/>
                <a:gd name="connsiteY49" fmla="*/ 1331226 h 4653756"/>
                <a:gd name="connsiteX50" fmla="*/ 299997 w 788194"/>
                <a:gd name="connsiteY50" fmla="*/ 1238236 h 4653756"/>
                <a:gd name="connsiteX51" fmla="*/ 280947 w 788194"/>
                <a:gd name="connsiteY51" fmla="*/ 1098146 h 4653756"/>
                <a:gd name="connsiteX52" fmla="*/ 269001 w 788194"/>
                <a:gd name="connsiteY52" fmla="*/ 1013511 h 4653756"/>
                <a:gd name="connsiteX53" fmla="*/ 251121 w 788194"/>
                <a:gd name="connsiteY53" fmla="*/ 988447 h 4653756"/>
                <a:gd name="connsiteX54" fmla="*/ 203456 w 788194"/>
                <a:gd name="connsiteY54" fmla="*/ 951477 h 4653756"/>
                <a:gd name="connsiteX55" fmla="*/ 159342 w 788194"/>
                <a:gd name="connsiteY55" fmla="*/ 865711 h 4653756"/>
                <a:gd name="connsiteX56" fmla="*/ 129516 w 788194"/>
                <a:gd name="connsiteY56" fmla="*/ 788785 h 4653756"/>
                <a:gd name="connsiteX0" fmla="*/ 130338 w 789016"/>
                <a:gd name="connsiteY0" fmla="*/ 791327 h 4656298"/>
                <a:gd name="connsiteX1" fmla="*/ 822 w 789016"/>
                <a:gd name="connsiteY1" fmla="*/ 201222 h 4656298"/>
                <a:gd name="connsiteX2" fmla="*/ 187367 w 789016"/>
                <a:gd name="connsiteY2" fmla="*/ 13667 h 4656298"/>
                <a:gd name="connsiteX3" fmla="*/ 431627 w 789016"/>
                <a:gd name="connsiteY3" fmla="*/ 79818 h 4656298"/>
                <a:gd name="connsiteX4" fmla="*/ 665029 w 789016"/>
                <a:gd name="connsiteY4" fmla="*/ 876568 h 4656298"/>
                <a:gd name="connsiteX5" fmla="*/ 657280 w 789016"/>
                <a:gd name="connsiteY5" fmla="*/ 1031551 h 4656298"/>
                <a:gd name="connsiteX6" fmla="*/ 723349 w 789016"/>
                <a:gd name="connsiteY6" fmla="*/ 1280088 h 4656298"/>
                <a:gd name="connsiteX7" fmla="*/ 700022 w 789016"/>
                <a:gd name="connsiteY7" fmla="*/ 1662097 h 4656298"/>
                <a:gd name="connsiteX8" fmla="*/ 667209 w 789016"/>
                <a:gd name="connsiteY8" fmla="*/ 1902483 h 4656298"/>
                <a:gd name="connsiteX9" fmla="*/ 661357 w 789016"/>
                <a:gd name="connsiteY9" fmla="*/ 2350077 h 4656298"/>
                <a:gd name="connsiteX10" fmla="*/ 621400 w 789016"/>
                <a:gd name="connsiteY10" fmla="*/ 2718646 h 4656298"/>
                <a:gd name="connsiteX11" fmla="*/ 587538 w 789016"/>
                <a:gd name="connsiteY11" fmla="*/ 3154819 h 4656298"/>
                <a:gd name="connsiteX12" fmla="*/ 644123 w 789016"/>
                <a:gd name="connsiteY12" fmla="*/ 3497597 h 4656298"/>
                <a:gd name="connsiteX13" fmla="*/ 741915 w 789016"/>
                <a:gd name="connsiteY13" fmla="*/ 3796384 h 4656298"/>
                <a:gd name="connsiteX14" fmla="*/ 789016 w 789016"/>
                <a:gd name="connsiteY14" fmla="*/ 4177707 h 4656298"/>
                <a:gd name="connsiteX15" fmla="*/ 789016 w 789016"/>
                <a:gd name="connsiteY15" fmla="*/ 4332690 h 4656298"/>
                <a:gd name="connsiteX16" fmla="*/ 783042 w 789016"/>
                <a:gd name="connsiteY16" fmla="*/ 4510315 h 4656298"/>
                <a:gd name="connsiteX17" fmla="*/ 759754 w 789016"/>
                <a:gd name="connsiteY17" fmla="*/ 4656298 h 4656298"/>
                <a:gd name="connsiteX18" fmla="*/ 581000 w 789016"/>
                <a:gd name="connsiteY18" fmla="*/ 4483516 h 4656298"/>
                <a:gd name="connsiteX19" fmla="*/ 572039 w 789016"/>
                <a:gd name="connsiteY19" fmla="*/ 4394683 h 4656298"/>
                <a:gd name="connsiteX20" fmla="*/ 560133 w 789016"/>
                <a:gd name="connsiteY20" fmla="*/ 4348147 h 4656298"/>
                <a:gd name="connsiteX21" fmla="*/ 562514 w 789016"/>
                <a:gd name="connsiteY21" fmla="*/ 4234938 h 4656298"/>
                <a:gd name="connsiteX22" fmla="*/ 516625 w 789016"/>
                <a:gd name="connsiteY22" fmla="*/ 4146105 h 4656298"/>
                <a:gd name="connsiteX23" fmla="*/ 479655 w 789016"/>
                <a:gd name="connsiteY23" fmla="*/ 3985149 h 4656298"/>
                <a:gd name="connsiteX24" fmla="*/ 449869 w 789016"/>
                <a:gd name="connsiteY24" fmla="*/ 3893974 h 4656298"/>
                <a:gd name="connsiteX25" fmla="*/ 418268 w 789016"/>
                <a:gd name="connsiteY25" fmla="*/ 3817654 h 4656298"/>
                <a:gd name="connsiteX26" fmla="*/ 386060 w 789016"/>
                <a:gd name="connsiteY26" fmla="*/ 3604269 h 4656298"/>
                <a:gd name="connsiteX27" fmla="*/ 390823 w 789016"/>
                <a:gd name="connsiteY27" fmla="*/ 3554263 h 4656298"/>
                <a:gd name="connsiteX28" fmla="*/ 353287 w 789016"/>
                <a:gd name="connsiteY28" fmla="*/ 3508817 h 4656298"/>
                <a:gd name="connsiteX29" fmla="*/ 378311 w 789016"/>
                <a:gd name="connsiteY29" fmla="*/ 3379544 h 4656298"/>
                <a:gd name="connsiteX30" fmla="*/ 440304 w 789016"/>
                <a:gd name="connsiteY30" fmla="*/ 3309802 h 4656298"/>
                <a:gd name="connsiteX31" fmla="*/ 440304 w 789016"/>
                <a:gd name="connsiteY31" fmla="*/ 3309802 h 4656298"/>
                <a:gd name="connsiteX32" fmla="*/ 395019 w 789016"/>
                <a:gd name="connsiteY32" fmla="*/ 3187026 h 4656298"/>
                <a:gd name="connsiteX33" fmla="*/ 401558 w 789016"/>
                <a:gd name="connsiteY33" fmla="*/ 3131571 h 4656298"/>
                <a:gd name="connsiteX34" fmla="*/ 415846 w 789016"/>
                <a:gd name="connsiteY34" fmla="*/ 3074421 h 4656298"/>
                <a:gd name="connsiteX35" fmla="*/ 368180 w 789016"/>
                <a:gd name="connsiteY35" fmla="*/ 2725023 h 4656298"/>
                <a:gd name="connsiteX36" fmla="*/ 335407 w 789016"/>
                <a:gd name="connsiteY36" fmla="*/ 2701775 h 4656298"/>
                <a:gd name="connsiteX37" fmla="*/ 312161 w 789016"/>
                <a:gd name="connsiteY37" fmla="*/ 2432453 h 4656298"/>
                <a:gd name="connsiteX38" fmla="*/ 330645 w 789016"/>
                <a:gd name="connsiteY38" fmla="*/ 2311371 h 4656298"/>
                <a:gd name="connsiteX39" fmla="*/ 362812 w 789016"/>
                <a:gd name="connsiteY39" fmla="*/ 2248168 h 4656298"/>
                <a:gd name="connsiteX40" fmla="*/ 355063 w 789016"/>
                <a:gd name="connsiteY40" fmla="*/ 2201673 h 4656298"/>
                <a:gd name="connsiteX41" fmla="*/ 343156 w 789016"/>
                <a:gd name="connsiteY41" fmla="*/ 2168335 h 4656298"/>
                <a:gd name="connsiteX42" fmla="*/ 362812 w 789016"/>
                <a:gd name="connsiteY42" fmla="*/ 2131930 h 4656298"/>
                <a:gd name="connsiteX43" fmla="*/ 347314 w 789016"/>
                <a:gd name="connsiteY43" fmla="*/ 2007944 h 4656298"/>
                <a:gd name="connsiteX44" fmla="*/ 347314 w 789016"/>
                <a:gd name="connsiteY44" fmla="*/ 1845212 h 4656298"/>
                <a:gd name="connsiteX45" fmla="*/ 340170 w 789016"/>
                <a:gd name="connsiteY45" fmla="*/ 1744432 h 4656298"/>
                <a:gd name="connsiteX46" fmla="*/ 313936 w 789016"/>
                <a:gd name="connsiteY46" fmla="*/ 1668151 h 4656298"/>
                <a:gd name="connsiteX47" fmla="*/ 285321 w 789016"/>
                <a:gd name="connsiteY47" fmla="*/ 1573991 h 4656298"/>
                <a:gd name="connsiteX48" fmla="*/ 285321 w 789016"/>
                <a:gd name="connsiteY48" fmla="*/ 1511998 h 4656298"/>
                <a:gd name="connsiteX49" fmla="*/ 300819 w 789016"/>
                <a:gd name="connsiteY49" fmla="*/ 1333768 h 4656298"/>
                <a:gd name="connsiteX50" fmla="*/ 300819 w 789016"/>
                <a:gd name="connsiteY50" fmla="*/ 1240778 h 4656298"/>
                <a:gd name="connsiteX51" fmla="*/ 281769 w 789016"/>
                <a:gd name="connsiteY51" fmla="*/ 1100688 h 4656298"/>
                <a:gd name="connsiteX52" fmla="*/ 269823 w 789016"/>
                <a:gd name="connsiteY52" fmla="*/ 1016053 h 4656298"/>
                <a:gd name="connsiteX53" fmla="*/ 251943 w 789016"/>
                <a:gd name="connsiteY53" fmla="*/ 990989 h 4656298"/>
                <a:gd name="connsiteX54" fmla="*/ 204278 w 789016"/>
                <a:gd name="connsiteY54" fmla="*/ 954019 h 4656298"/>
                <a:gd name="connsiteX55" fmla="*/ 160164 w 789016"/>
                <a:gd name="connsiteY55" fmla="*/ 868253 h 4656298"/>
                <a:gd name="connsiteX56" fmla="*/ 130338 w 789016"/>
                <a:gd name="connsiteY56" fmla="*/ 791327 h 4656298"/>
                <a:gd name="connsiteX0" fmla="*/ 144501 w 803179"/>
                <a:gd name="connsiteY0" fmla="*/ 791327 h 4656298"/>
                <a:gd name="connsiteX1" fmla="*/ 698 w 803179"/>
                <a:gd name="connsiteY1" fmla="*/ 201222 h 4656298"/>
                <a:gd name="connsiteX2" fmla="*/ 201530 w 803179"/>
                <a:gd name="connsiteY2" fmla="*/ 13667 h 4656298"/>
                <a:gd name="connsiteX3" fmla="*/ 445790 w 803179"/>
                <a:gd name="connsiteY3" fmla="*/ 79818 h 4656298"/>
                <a:gd name="connsiteX4" fmla="*/ 679192 w 803179"/>
                <a:gd name="connsiteY4" fmla="*/ 876568 h 4656298"/>
                <a:gd name="connsiteX5" fmla="*/ 671443 w 803179"/>
                <a:gd name="connsiteY5" fmla="*/ 1031551 h 4656298"/>
                <a:gd name="connsiteX6" fmla="*/ 737512 w 803179"/>
                <a:gd name="connsiteY6" fmla="*/ 1280088 h 4656298"/>
                <a:gd name="connsiteX7" fmla="*/ 714185 w 803179"/>
                <a:gd name="connsiteY7" fmla="*/ 1662097 h 4656298"/>
                <a:gd name="connsiteX8" fmla="*/ 681372 w 803179"/>
                <a:gd name="connsiteY8" fmla="*/ 1902483 h 4656298"/>
                <a:gd name="connsiteX9" fmla="*/ 675520 w 803179"/>
                <a:gd name="connsiteY9" fmla="*/ 2350077 h 4656298"/>
                <a:gd name="connsiteX10" fmla="*/ 635563 w 803179"/>
                <a:gd name="connsiteY10" fmla="*/ 2718646 h 4656298"/>
                <a:gd name="connsiteX11" fmla="*/ 601701 w 803179"/>
                <a:gd name="connsiteY11" fmla="*/ 3154819 h 4656298"/>
                <a:gd name="connsiteX12" fmla="*/ 658286 w 803179"/>
                <a:gd name="connsiteY12" fmla="*/ 3497597 h 4656298"/>
                <a:gd name="connsiteX13" fmla="*/ 756078 w 803179"/>
                <a:gd name="connsiteY13" fmla="*/ 3796384 h 4656298"/>
                <a:gd name="connsiteX14" fmla="*/ 803179 w 803179"/>
                <a:gd name="connsiteY14" fmla="*/ 4177707 h 4656298"/>
                <a:gd name="connsiteX15" fmla="*/ 803179 w 803179"/>
                <a:gd name="connsiteY15" fmla="*/ 4332690 h 4656298"/>
                <a:gd name="connsiteX16" fmla="*/ 797205 w 803179"/>
                <a:gd name="connsiteY16" fmla="*/ 4510315 h 4656298"/>
                <a:gd name="connsiteX17" fmla="*/ 773917 w 803179"/>
                <a:gd name="connsiteY17" fmla="*/ 4656298 h 4656298"/>
                <a:gd name="connsiteX18" fmla="*/ 595163 w 803179"/>
                <a:gd name="connsiteY18" fmla="*/ 4483516 h 4656298"/>
                <a:gd name="connsiteX19" fmla="*/ 586202 w 803179"/>
                <a:gd name="connsiteY19" fmla="*/ 4394683 h 4656298"/>
                <a:gd name="connsiteX20" fmla="*/ 574296 w 803179"/>
                <a:gd name="connsiteY20" fmla="*/ 4348147 h 4656298"/>
                <a:gd name="connsiteX21" fmla="*/ 576677 w 803179"/>
                <a:gd name="connsiteY21" fmla="*/ 4234938 h 4656298"/>
                <a:gd name="connsiteX22" fmla="*/ 530788 w 803179"/>
                <a:gd name="connsiteY22" fmla="*/ 4146105 h 4656298"/>
                <a:gd name="connsiteX23" fmla="*/ 493818 w 803179"/>
                <a:gd name="connsiteY23" fmla="*/ 3985149 h 4656298"/>
                <a:gd name="connsiteX24" fmla="*/ 464032 w 803179"/>
                <a:gd name="connsiteY24" fmla="*/ 3893974 h 4656298"/>
                <a:gd name="connsiteX25" fmla="*/ 432431 w 803179"/>
                <a:gd name="connsiteY25" fmla="*/ 3817654 h 4656298"/>
                <a:gd name="connsiteX26" fmla="*/ 400223 w 803179"/>
                <a:gd name="connsiteY26" fmla="*/ 3604269 h 4656298"/>
                <a:gd name="connsiteX27" fmla="*/ 404986 w 803179"/>
                <a:gd name="connsiteY27" fmla="*/ 3554263 h 4656298"/>
                <a:gd name="connsiteX28" fmla="*/ 367450 w 803179"/>
                <a:gd name="connsiteY28" fmla="*/ 3508817 h 4656298"/>
                <a:gd name="connsiteX29" fmla="*/ 392474 w 803179"/>
                <a:gd name="connsiteY29" fmla="*/ 3379544 h 4656298"/>
                <a:gd name="connsiteX30" fmla="*/ 454467 w 803179"/>
                <a:gd name="connsiteY30" fmla="*/ 3309802 h 4656298"/>
                <a:gd name="connsiteX31" fmla="*/ 454467 w 803179"/>
                <a:gd name="connsiteY31" fmla="*/ 3309802 h 4656298"/>
                <a:gd name="connsiteX32" fmla="*/ 409182 w 803179"/>
                <a:gd name="connsiteY32" fmla="*/ 3187026 h 4656298"/>
                <a:gd name="connsiteX33" fmla="*/ 415721 w 803179"/>
                <a:gd name="connsiteY33" fmla="*/ 3131571 h 4656298"/>
                <a:gd name="connsiteX34" fmla="*/ 430009 w 803179"/>
                <a:gd name="connsiteY34" fmla="*/ 3074421 h 4656298"/>
                <a:gd name="connsiteX35" fmla="*/ 382343 w 803179"/>
                <a:gd name="connsiteY35" fmla="*/ 2725023 h 4656298"/>
                <a:gd name="connsiteX36" fmla="*/ 349570 w 803179"/>
                <a:gd name="connsiteY36" fmla="*/ 2701775 h 4656298"/>
                <a:gd name="connsiteX37" fmla="*/ 326324 w 803179"/>
                <a:gd name="connsiteY37" fmla="*/ 2432453 h 4656298"/>
                <a:gd name="connsiteX38" fmla="*/ 344808 w 803179"/>
                <a:gd name="connsiteY38" fmla="*/ 2311371 h 4656298"/>
                <a:gd name="connsiteX39" fmla="*/ 376975 w 803179"/>
                <a:gd name="connsiteY39" fmla="*/ 2248168 h 4656298"/>
                <a:gd name="connsiteX40" fmla="*/ 369226 w 803179"/>
                <a:gd name="connsiteY40" fmla="*/ 2201673 h 4656298"/>
                <a:gd name="connsiteX41" fmla="*/ 357319 w 803179"/>
                <a:gd name="connsiteY41" fmla="*/ 2168335 h 4656298"/>
                <a:gd name="connsiteX42" fmla="*/ 376975 w 803179"/>
                <a:gd name="connsiteY42" fmla="*/ 2131930 h 4656298"/>
                <a:gd name="connsiteX43" fmla="*/ 361477 w 803179"/>
                <a:gd name="connsiteY43" fmla="*/ 2007944 h 4656298"/>
                <a:gd name="connsiteX44" fmla="*/ 361477 w 803179"/>
                <a:gd name="connsiteY44" fmla="*/ 1845212 h 4656298"/>
                <a:gd name="connsiteX45" fmla="*/ 354333 w 803179"/>
                <a:gd name="connsiteY45" fmla="*/ 1744432 h 4656298"/>
                <a:gd name="connsiteX46" fmla="*/ 328099 w 803179"/>
                <a:gd name="connsiteY46" fmla="*/ 1668151 h 4656298"/>
                <a:gd name="connsiteX47" fmla="*/ 299484 w 803179"/>
                <a:gd name="connsiteY47" fmla="*/ 1573991 h 4656298"/>
                <a:gd name="connsiteX48" fmla="*/ 299484 w 803179"/>
                <a:gd name="connsiteY48" fmla="*/ 1511998 h 4656298"/>
                <a:gd name="connsiteX49" fmla="*/ 314982 w 803179"/>
                <a:gd name="connsiteY49" fmla="*/ 1333768 h 4656298"/>
                <a:gd name="connsiteX50" fmla="*/ 314982 w 803179"/>
                <a:gd name="connsiteY50" fmla="*/ 1240778 h 4656298"/>
                <a:gd name="connsiteX51" fmla="*/ 295932 w 803179"/>
                <a:gd name="connsiteY51" fmla="*/ 1100688 h 4656298"/>
                <a:gd name="connsiteX52" fmla="*/ 283986 w 803179"/>
                <a:gd name="connsiteY52" fmla="*/ 1016053 h 4656298"/>
                <a:gd name="connsiteX53" fmla="*/ 266106 w 803179"/>
                <a:gd name="connsiteY53" fmla="*/ 990989 h 4656298"/>
                <a:gd name="connsiteX54" fmla="*/ 218441 w 803179"/>
                <a:gd name="connsiteY54" fmla="*/ 954019 h 4656298"/>
                <a:gd name="connsiteX55" fmla="*/ 174327 w 803179"/>
                <a:gd name="connsiteY55" fmla="*/ 868253 h 4656298"/>
                <a:gd name="connsiteX56" fmla="*/ 144501 w 803179"/>
                <a:gd name="connsiteY56" fmla="*/ 791327 h 4656298"/>
                <a:gd name="connsiteX0" fmla="*/ 144501 w 803179"/>
                <a:gd name="connsiteY0" fmla="*/ 791327 h 4656298"/>
                <a:gd name="connsiteX1" fmla="*/ 698 w 803179"/>
                <a:gd name="connsiteY1" fmla="*/ 201222 h 4656298"/>
                <a:gd name="connsiteX2" fmla="*/ 201530 w 803179"/>
                <a:gd name="connsiteY2" fmla="*/ 13667 h 4656298"/>
                <a:gd name="connsiteX3" fmla="*/ 445790 w 803179"/>
                <a:gd name="connsiteY3" fmla="*/ 79818 h 4656298"/>
                <a:gd name="connsiteX4" fmla="*/ 679192 w 803179"/>
                <a:gd name="connsiteY4" fmla="*/ 876568 h 4656298"/>
                <a:gd name="connsiteX5" fmla="*/ 671443 w 803179"/>
                <a:gd name="connsiteY5" fmla="*/ 1031551 h 4656298"/>
                <a:gd name="connsiteX6" fmla="*/ 737512 w 803179"/>
                <a:gd name="connsiteY6" fmla="*/ 1280088 h 4656298"/>
                <a:gd name="connsiteX7" fmla="*/ 714185 w 803179"/>
                <a:gd name="connsiteY7" fmla="*/ 1662097 h 4656298"/>
                <a:gd name="connsiteX8" fmla="*/ 681372 w 803179"/>
                <a:gd name="connsiteY8" fmla="*/ 1902483 h 4656298"/>
                <a:gd name="connsiteX9" fmla="*/ 675520 w 803179"/>
                <a:gd name="connsiteY9" fmla="*/ 2350077 h 4656298"/>
                <a:gd name="connsiteX10" fmla="*/ 635563 w 803179"/>
                <a:gd name="connsiteY10" fmla="*/ 2718646 h 4656298"/>
                <a:gd name="connsiteX11" fmla="*/ 601701 w 803179"/>
                <a:gd name="connsiteY11" fmla="*/ 3154819 h 4656298"/>
                <a:gd name="connsiteX12" fmla="*/ 658286 w 803179"/>
                <a:gd name="connsiteY12" fmla="*/ 3497597 h 4656298"/>
                <a:gd name="connsiteX13" fmla="*/ 756078 w 803179"/>
                <a:gd name="connsiteY13" fmla="*/ 3796384 h 4656298"/>
                <a:gd name="connsiteX14" fmla="*/ 803179 w 803179"/>
                <a:gd name="connsiteY14" fmla="*/ 4177707 h 4656298"/>
                <a:gd name="connsiteX15" fmla="*/ 803179 w 803179"/>
                <a:gd name="connsiteY15" fmla="*/ 4332690 h 4656298"/>
                <a:gd name="connsiteX16" fmla="*/ 797205 w 803179"/>
                <a:gd name="connsiteY16" fmla="*/ 4510315 h 4656298"/>
                <a:gd name="connsiteX17" fmla="*/ 773917 w 803179"/>
                <a:gd name="connsiteY17" fmla="*/ 4656298 h 4656298"/>
                <a:gd name="connsiteX18" fmla="*/ 595163 w 803179"/>
                <a:gd name="connsiteY18" fmla="*/ 4483516 h 4656298"/>
                <a:gd name="connsiteX19" fmla="*/ 586202 w 803179"/>
                <a:gd name="connsiteY19" fmla="*/ 4394683 h 4656298"/>
                <a:gd name="connsiteX20" fmla="*/ 574296 w 803179"/>
                <a:gd name="connsiteY20" fmla="*/ 4348147 h 4656298"/>
                <a:gd name="connsiteX21" fmla="*/ 576677 w 803179"/>
                <a:gd name="connsiteY21" fmla="*/ 4234938 h 4656298"/>
                <a:gd name="connsiteX22" fmla="*/ 530788 w 803179"/>
                <a:gd name="connsiteY22" fmla="*/ 4146105 h 4656298"/>
                <a:gd name="connsiteX23" fmla="*/ 493818 w 803179"/>
                <a:gd name="connsiteY23" fmla="*/ 3985149 h 4656298"/>
                <a:gd name="connsiteX24" fmla="*/ 464032 w 803179"/>
                <a:gd name="connsiteY24" fmla="*/ 3893974 h 4656298"/>
                <a:gd name="connsiteX25" fmla="*/ 432431 w 803179"/>
                <a:gd name="connsiteY25" fmla="*/ 3817654 h 4656298"/>
                <a:gd name="connsiteX26" fmla="*/ 400223 w 803179"/>
                <a:gd name="connsiteY26" fmla="*/ 3604269 h 4656298"/>
                <a:gd name="connsiteX27" fmla="*/ 404986 w 803179"/>
                <a:gd name="connsiteY27" fmla="*/ 3554263 h 4656298"/>
                <a:gd name="connsiteX28" fmla="*/ 367450 w 803179"/>
                <a:gd name="connsiteY28" fmla="*/ 3508817 h 4656298"/>
                <a:gd name="connsiteX29" fmla="*/ 392474 w 803179"/>
                <a:gd name="connsiteY29" fmla="*/ 3379544 h 4656298"/>
                <a:gd name="connsiteX30" fmla="*/ 454467 w 803179"/>
                <a:gd name="connsiteY30" fmla="*/ 3309802 h 4656298"/>
                <a:gd name="connsiteX31" fmla="*/ 454467 w 803179"/>
                <a:gd name="connsiteY31" fmla="*/ 3309802 h 4656298"/>
                <a:gd name="connsiteX32" fmla="*/ 409182 w 803179"/>
                <a:gd name="connsiteY32" fmla="*/ 3187026 h 4656298"/>
                <a:gd name="connsiteX33" fmla="*/ 415721 w 803179"/>
                <a:gd name="connsiteY33" fmla="*/ 3131571 h 4656298"/>
                <a:gd name="connsiteX34" fmla="*/ 430009 w 803179"/>
                <a:gd name="connsiteY34" fmla="*/ 3074421 h 4656298"/>
                <a:gd name="connsiteX35" fmla="*/ 382343 w 803179"/>
                <a:gd name="connsiteY35" fmla="*/ 2725023 h 4656298"/>
                <a:gd name="connsiteX36" fmla="*/ 349570 w 803179"/>
                <a:gd name="connsiteY36" fmla="*/ 2701775 h 4656298"/>
                <a:gd name="connsiteX37" fmla="*/ 326324 w 803179"/>
                <a:gd name="connsiteY37" fmla="*/ 2432453 h 4656298"/>
                <a:gd name="connsiteX38" fmla="*/ 344808 w 803179"/>
                <a:gd name="connsiteY38" fmla="*/ 2311371 h 4656298"/>
                <a:gd name="connsiteX39" fmla="*/ 376975 w 803179"/>
                <a:gd name="connsiteY39" fmla="*/ 2248168 h 4656298"/>
                <a:gd name="connsiteX40" fmla="*/ 369226 w 803179"/>
                <a:gd name="connsiteY40" fmla="*/ 2201673 h 4656298"/>
                <a:gd name="connsiteX41" fmla="*/ 357319 w 803179"/>
                <a:gd name="connsiteY41" fmla="*/ 2168335 h 4656298"/>
                <a:gd name="connsiteX42" fmla="*/ 376975 w 803179"/>
                <a:gd name="connsiteY42" fmla="*/ 2131930 h 4656298"/>
                <a:gd name="connsiteX43" fmla="*/ 361477 w 803179"/>
                <a:gd name="connsiteY43" fmla="*/ 2007944 h 4656298"/>
                <a:gd name="connsiteX44" fmla="*/ 361477 w 803179"/>
                <a:gd name="connsiteY44" fmla="*/ 1845212 h 4656298"/>
                <a:gd name="connsiteX45" fmla="*/ 354333 w 803179"/>
                <a:gd name="connsiteY45" fmla="*/ 1744432 h 4656298"/>
                <a:gd name="connsiteX46" fmla="*/ 328099 w 803179"/>
                <a:gd name="connsiteY46" fmla="*/ 1668151 h 4656298"/>
                <a:gd name="connsiteX47" fmla="*/ 299484 w 803179"/>
                <a:gd name="connsiteY47" fmla="*/ 1573991 h 4656298"/>
                <a:gd name="connsiteX48" fmla="*/ 299484 w 803179"/>
                <a:gd name="connsiteY48" fmla="*/ 1511998 h 4656298"/>
                <a:gd name="connsiteX49" fmla="*/ 314982 w 803179"/>
                <a:gd name="connsiteY49" fmla="*/ 1333768 h 4656298"/>
                <a:gd name="connsiteX50" fmla="*/ 314982 w 803179"/>
                <a:gd name="connsiteY50" fmla="*/ 1240778 h 4656298"/>
                <a:gd name="connsiteX51" fmla="*/ 295932 w 803179"/>
                <a:gd name="connsiteY51" fmla="*/ 1100688 h 4656298"/>
                <a:gd name="connsiteX52" fmla="*/ 283986 w 803179"/>
                <a:gd name="connsiteY52" fmla="*/ 1016053 h 4656298"/>
                <a:gd name="connsiteX53" fmla="*/ 266106 w 803179"/>
                <a:gd name="connsiteY53" fmla="*/ 990989 h 4656298"/>
                <a:gd name="connsiteX54" fmla="*/ 218441 w 803179"/>
                <a:gd name="connsiteY54" fmla="*/ 954019 h 4656298"/>
                <a:gd name="connsiteX55" fmla="*/ 174327 w 803179"/>
                <a:gd name="connsiteY55" fmla="*/ 868253 h 4656298"/>
                <a:gd name="connsiteX56" fmla="*/ 144501 w 803179"/>
                <a:gd name="connsiteY56" fmla="*/ 791327 h 4656298"/>
                <a:gd name="connsiteX0" fmla="*/ 144501 w 803179"/>
                <a:gd name="connsiteY0" fmla="*/ 791327 h 4656298"/>
                <a:gd name="connsiteX1" fmla="*/ 698 w 803179"/>
                <a:gd name="connsiteY1" fmla="*/ 201222 h 4656298"/>
                <a:gd name="connsiteX2" fmla="*/ 201530 w 803179"/>
                <a:gd name="connsiteY2" fmla="*/ 13667 h 4656298"/>
                <a:gd name="connsiteX3" fmla="*/ 445790 w 803179"/>
                <a:gd name="connsiteY3" fmla="*/ 79818 h 4656298"/>
                <a:gd name="connsiteX4" fmla="*/ 679192 w 803179"/>
                <a:gd name="connsiteY4" fmla="*/ 876568 h 4656298"/>
                <a:gd name="connsiteX5" fmla="*/ 671443 w 803179"/>
                <a:gd name="connsiteY5" fmla="*/ 1031551 h 4656298"/>
                <a:gd name="connsiteX6" fmla="*/ 737512 w 803179"/>
                <a:gd name="connsiteY6" fmla="*/ 1280088 h 4656298"/>
                <a:gd name="connsiteX7" fmla="*/ 714185 w 803179"/>
                <a:gd name="connsiteY7" fmla="*/ 1662097 h 4656298"/>
                <a:gd name="connsiteX8" fmla="*/ 681372 w 803179"/>
                <a:gd name="connsiteY8" fmla="*/ 1902483 h 4656298"/>
                <a:gd name="connsiteX9" fmla="*/ 675520 w 803179"/>
                <a:gd name="connsiteY9" fmla="*/ 2350077 h 4656298"/>
                <a:gd name="connsiteX10" fmla="*/ 635563 w 803179"/>
                <a:gd name="connsiteY10" fmla="*/ 2718646 h 4656298"/>
                <a:gd name="connsiteX11" fmla="*/ 601701 w 803179"/>
                <a:gd name="connsiteY11" fmla="*/ 3154819 h 4656298"/>
                <a:gd name="connsiteX12" fmla="*/ 658286 w 803179"/>
                <a:gd name="connsiteY12" fmla="*/ 3497597 h 4656298"/>
                <a:gd name="connsiteX13" fmla="*/ 756078 w 803179"/>
                <a:gd name="connsiteY13" fmla="*/ 3796384 h 4656298"/>
                <a:gd name="connsiteX14" fmla="*/ 803179 w 803179"/>
                <a:gd name="connsiteY14" fmla="*/ 4177707 h 4656298"/>
                <a:gd name="connsiteX15" fmla="*/ 803179 w 803179"/>
                <a:gd name="connsiteY15" fmla="*/ 4332690 h 4656298"/>
                <a:gd name="connsiteX16" fmla="*/ 797205 w 803179"/>
                <a:gd name="connsiteY16" fmla="*/ 4510315 h 4656298"/>
                <a:gd name="connsiteX17" fmla="*/ 773917 w 803179"/>
                <a:gd name="connsiteY17" fmla="*/ 4656298 h 4656298"/>
                <a:gd name="connsiteX18" fmla="*/ 595163 w 803179"/>
                <a:gd name="connsiteY18" fmla="*/ 4483516 h 4656298"/>
                <a:gd name="connsiteX19" fmla="*/ 586202 w 803179"/>
                <a:gd name="connsiteY19" fmla="*/ 4394683 h 4656298"/>
                <a:gd name="connsiteX20" fmla="*/ 574296 w 803179"/>
                <a:gd name="connsiteY20" fmla="*/ 4348147 h 4656298"/>
                <a:gd name="connsiteX21" fmla="*/ 576677 w 803179"/>
                <a:gd name="connsiteY21" fmla="*/ 4234938 h 4656298"/>
                <a:gd name="connsiteX22" fmla="*/ 530788 w 803179"/>
                <a:gd name="connsiteY22" fmla="*/ 4146105 h 4656298"/>
                <a:gd name="connsiteX23" fmla="*/ 493818 w 803179"/>
                <a:gd name="connsiteY23" fmla="*/ 3985149 h 4656298"/>
                <a:gd name="connsiteX24" fmla="*/ 464032 w 803179"/>
                <a:gd name="connsiteY24" fmla="*/ 3893974 h 4656298"/>
                <a:gd name="connsiteX25" fmla="*/ 432431 w 803179"/>
                <a:gd name="connsiteY25" fmla="*/ 3817654 h 4656298"/>
                <a:gd name="connsiteX26" fmla="*/ 400223 w 803179"/>
                <a:gd name="connsiteY26" fmla="*/ 3604269 h 4656298"/>
                <a:gd name="connsiteX27" fmla="*/ 404986 w 803179"/>
                <a:gd name="connsiteY27" fmla="*/ 3554263 h 4656298"/>
                <a:gd name="connsiteX28" fmla="*/ 367450 w 803179"/>
                <a:gd name="connsiteY28" fmla="*/ 3508817 h 4656298"/>
                <a:gd name="connsiteX29" fmla="*/ 392474 w 803179"/>
                <a:gd name="connsiteY29" fmla="*/ 3379544 h 4656298"/>
                <a:gd name="connsiteX30" fmla="*/ 454467 w 803179"/>
                <a:gd name="connsiteY30" fmla="*/ 3309802 h 4656298"/>
                <a:gd name="connsiteX31" fmla="*/ 454467 w 803179"/>
                <a:gd name="connsiteY31" fmla="*/ 3309802 h 4656298"/>
                <a:gd name="connsiteX32" fmla="*/ 409182 w 803179"/>
                <a:gd name="connsiteY32" fmla="*/ 3187026 h 4656298"/>
                <a:gd name="connsiteX33" fmla="*/ 415721 w 803179"/>
                <a:gd name="connsiteY33" fmla="*/ 3131571 h 4656298"/>
                <a:gd name="connsiteX34" fmla="*/ 430009 w 803179"/>
                <a:gd name="connsiteY34" fmla="*/ 3074421 h 4656298"/>
                <a:gd name="connsiteX35" fmla="*/ 382343 w 803179"/>
                <a:gd name="connsiteY35" fmla="*/ 2725023 h 4656298"/>
                <a:gd name="connsiteX36" fmla="*/ 349570 w 803179"/>
                <a:gd name="connsiteY36" fmla="*/ 2701775 h 4656298"/>
                <a:gd name="connsiteX37" fmla="*/ 326324 w 803179"/>
                <a:gd name="connsiteY37" fmla="*/ 2432453 h 4656298"/>
                <a:gd name="connsiteX38" fmla="*/ 344808 w 803179"/>
                <a:gd name="connsiteY38" fmla="*/ 2311371 h 4656298"/>
                <a:gd name="connsiteX39" fmla="*/ 376975 w 803179"/>
                <a:gd name="connsiteY39" fmla="*/ 2248168 h 4656298"/>
                <a:gd name="connsiteX40" fmla="*/ 369226 w 803179"/>
                <a:gd name="connsiteY40" fmla="*/ 2201673 h 4656298"/>
                <a:gd name="connsiteX41" fmla="*/ 357319 w 803179"/>
                <a:gd name="connsiteY41" fmla="*/ 2168335 h 4656298"/>
                <a:gd name="connsiteX42" fmla="*/ 376975 w 803179"/>
                <a:gd name="connsiteY42" fmla="*/ 2131930 h 4656298"/>
                <a:gd name="connsiteX43" fmla="*/ 361477 w 803179"/>
                <a:gd name="connsiteY43" fmla="*/ 2007944 h 4656298"/>
                <a:gd name="connsiteX44" fmla="*/ 361477 w 803179"/>
                <a:gd name="connsiteY44" fmla="*/ 1845212 h 4656298"/>
                <a:gd name="connsiteX45" fmla="*/ 354333 w 803179"/>
                <a:gd name="connsiteY45" fmla="*/ 1744432 h 4656298"/>
                <a:gd name="connsiteX46" fmla="*/ 328099 w 803179"/>
                <a:gd name="connsiteY46" fmla="*/ 1668151 h 4656298"/>
                <a:gd name="connsiteX47" fmla="*/ 299484 w 803179"/>
                <a:gd name="connsiteY47" fmla="*/ 1573991 h 4656298"/>
                <a:gd name="connsiteX48" fmla="*/ 299484 w 803179"/>
                <a:gd name="connsiteY48" fmla="*/ 1511998 h 4656298"/>
                <a:gd name="connsiteX49" fmla="*/ 314982 w 803179"/>
                <a:gd name="connsiteY49" fmla="*/ 1333768 h 4656298"/>
                <a:gd name="connsiteX50" fmla="*/ 314982 w 803179"/>
                <a:gd name="connsiteY50" fmla="*/ 1240778 h 4656298"/>
                <a:gd name="connsiteX51" fmla="*/ 295932 w 803179"/>
                <a:gd name="connsiteY51" fmla="*/ 1100688 h 4656298"/>
                <a:gd name="connsiteX52" fmla="*/ 283986 w 803179"/>
                <a:gd name="connsiteY52" fmla="*/ 1016053 h 4656298"/>
                <a:gd name="connsiteX53" fmla="*/ 266106 w 803179"/>
                <a:gd name="connsiteY53" fmla="*/ 990989 h 4656298"/>
                <a:gd name="connsiteX54" fmla="*/ 218441 w 803179"/>
                <a:gd name="connsiteY54" fmla="*/ 954019 h 4656298"/>
                <a:gd name="connsiteX55" fmla="*/ 174327 w 803179"/>
                <a:gd name="connsiteY55" fmla="*/ 868253 h 4656298"/>
                <a:gd name="connsiteX56" fmla="*/ 144501 w 803179"/>
                <a:gd name="connsiteY56" fmla="*/ 791327 h 4656298"/>
                <a:gd name="connsiteX0" fmla="*/ 144237 w 802915"/>
                <a:gd name="connsiteY0" fmla="*/ 811296 h 4676267"/>
                <a:gd name="connsiteX1" fmla="*/ 434 w 802915"/>
                <a:gd name="connsiteY1" fmla="*/ 221191 h 4676267"/>
                <a:gd name="connsiteX2" fmla="*/ 258416 w 802915"/>
                <a:gd name="connsiteY2" fmla="*/ 12205 h 4676267"/>
                <a:gd name="connsiteX3" fmla="*/ 445526 w 802915"/>
                <a:gd name="connsiteY3" fmla="*/ 99787 h 4676267"/>
                <a:gd name="connsiteX4" fmla="*/ 678928 w 802915"/>
                <a:gd name="connsiteY4" fmla="*/ 896537 h 4676267"/>
                <a:gd name="connsiteX5" fmla="*/ 671179 w 802915"/>
                <a:gd name="connsiteY5" fmla="*/ 1051520 h 4676267"/>
                <a:gd name="connsiteX6" fmla="*/ 737248 w 802915"/>
                <a:gd name="connsiteY6" fmla="*/ 1300057 h 4676267"/>
                <a:gd name="connsiteX7" fmla="*/ 713921 w 802915"/>
                <a:gd name="connsiteY7" fmla="*/ 1682066 h 4676267"/>
                <a:gd name="connsiteX8" fmla="*/ 681108 w 802915"/>
                <a:gd name="connsiteY8" fmla="*/ 1922452 h 4676267"/>
                <a:gd name="connsiteX9" fmla="*/ 675256 w 802915"/>
                <a:gd name="connsiteY9" fmla="*/ 2370046 h 4676267"/>
                <a:gd name="connsiteX10" fmla="*/ 635299 w 802915"/>
                <a:gd name="connsiteY10" fmla="*/ 2738615 h 4676267"/>
                <a:gd name="connsiteX11" fmla="*/ 601437 w 802915"/>
                <a:gd name="connsiteY11" fmla="*/ 3174788 h 4676267"/>
                <a:gd name="connsiteX12" fmla="*/ 658022 w 802915"/>
                <a:gd name="connsiteY12" fmla="*/ 3517566 h 4676267"/>
                <a:gd name="connsiteX13" fmla="*/ 755814 w 802915"/>
                <a:gd name="connsiteY13" fmla="*/ 3816353 h 4676267"/>
                <a:gd name="connsiteX14" fmla="*/ 802915 w 802915"/>
                <a:gd name="connsiteY14" fmla="*/ 4197676 h 4676267"/>
                <a:gd name="connsiteX15" fmla="*/ 802915 w 802915"/>
                <a:gd name="connsiteY15" fmla="*/ 4352659 h 4676267"/>
                <a:gd name="connsiteX16" fmla="*/ 796941 w 802915"/>
                <a:gd name="connsiteY16" fmla="*/ 4530284 h 4676267"/>
                <a:gd name="connsiteX17" fmla="*/ 773653 w 802915"/>
                <a:gd name="connsiteY17" fmla="*/ 4676267 h 4676267"/>
                <a:gd name="connsiteX18" fmla="*/ 594899 w 802915"/>
                <a:gd name="connsiteY18" fmla="*/ 4503485 h 4676267"/>
                <a:gd name="connsiteX19" fmla="*/ 585938 w 802915"/>
                <a:gd name="connsiteY19" fmla="*/ 4414652 h 4676267"/>
                <a:gd name="connsiteX20" fmla="*/ 574032 w 802915"/>
                <a:gd name="connsiteY20" fmla="*/ 4368116 h 4676267"/>
                <a:gd name="connsiteX21" fmla="*/ 576413 w 802915"/>
                <a:gd name="connsiteY21" fmla="*/ 4254907 h 4676267"/>
                <a:gd name="connsiteX22" fmla="*/ 530524 w 802915"/>
                <a:gd name="connsiteY22" fmla="*/ 4166074 h 4676267"/>
                <a:gd name="connsiteX23" fmla="*/ 493554 w 802915"/>
                <a:gd name="connsiteY23" fmla="*/ 4005118 h 4676267"/>
                <a:gd name="connsiteX24" fmla="*/ 463768 w 802915"/>
                <a:gd name="connsiteY24" fmla="*/ 3913943 h 4676267"/>
                <a:gd name="connsiteX25" fmla="*/ 432167 w 802915"/>
                <a:gd name="connsiteY25" fmla="*/ 3837623 h 4676267"/>
                <a:gd name="connsiteX26" fmla="*/ 399959 w 802915"/>
                <a:gd name="connsiteY26" fmla="*/ 3624238 h 4676267"/>
                <a:gd name="connsiteX27" fmla="*/ 404722 w 802915"/>
                <a:gd name="connsiteY27" fmla="*/ 3574232 h 4676267"/>
                <a:gd name="connsiteX28" fmla="*/ 367186 w 802915"/>
                <a:gd name="connsiteY28" fmla="*/ 3528786 h 4676267"/>
                <a:gd name="connsiteX29" fmla="*/ 392210 w 802915"/>
                <a:gd name="connsiteY29" fmla="*/ 3399513 h 4676267"/>
                <a:gd name="connsiteX30" fmla="*/ 454203 w 802915"/>
                <a:gd name="connsiteY30" fmla="*/ 3329771 h 4676267"/>
                <a:gd name="connsiteX31" fmla="*/ 454203 w 802915"/>
                <a:gd name="connsiteY31" fmla="*/ 3329771 h 4676267"/>
                <a:gd name="connsiteX32" fmla="*/ 408918 w 802915"/>
                <a:gd name="connsiteY32" fmla="*/ 3206995 h 4676267"/>
                <a:gd name="connsiteX33" fmla="*/ 415457 w 802915"/>
                <a:gd name="connsiteY33" fmla="*/ 3151540 h 4676267"/>
                <a:gd name="connsiteX34" fmla="*/ 429745 w 802915"/>
                <a:gd name="connsiteY34" fmla="*/ 3094390 h 4676267"/>
                <a:gd name="connsiteX35" fmla="*/ 382079 w 802915"/>
                <a:gd name="connsiteY35" fmla="*/ 2744992 h 4676267"/>
                <a:gd name="connsiteX36" fmla="*/ 349306 w 802915"/>
                <a:gd name="connsiteY36" fmla="*/ 2721744 h 4676267"/>
                <a:gd name="connsiteX37" fmla="*/ 326060 w 802915"/>
                <a:gd name="connsiteY37" fmla="*/ 2452422 h 4676267"/>
                <a:gd name="connsiteX38" fmla="*/ 344544 w 802915"/>
                <a:gd name="connsiteY38" fmla="*/ 2331340 h 4676267"/>
                <a:gd name="connsiteX39" fmla="*/ 376711 w 802915"/>
                <a:gd name="connsiteY39" fmla="*/ 2268137 h 4676267"/>
                <a:gd name="connsiteX40" fmla="*/ 368962 w 802915"/>
                <a:gd name="connsiteY40" fmla="*/ 2221642 h 4676267"/>
                <a:gd name="connsiteX41" fmla="*/ 357055 w 802915"/>
                <a:gd name="connsiteY41" fmla="*/ 2188304 h 4676267"/>
                <a:gd name="connsiteX42" fmla="*/ 376711 w 802915"/>
                <a:gd name="connsiteY42" fmla="*/ 2151899 h 4676267"/>
                <a:gd name="connsiteX43" fmla="*/ 361213 w 802915"/>
                <a:gd name="connsiteY43" fmla="*/ 2027913 h 4676267"/>
                <a:gd name="connsiteX44" fmla="*/ 361213 w 802915"/>
                <a:gd name="connsiteY44" fmla="*/ 1865181 h 4676267"/>
                <a:gd name="connsiteX45" fmla="*/ 354069 w 802915"/>
                <a:gd name="connsiteY45" fmla="*/ 1764401 h 4676267"/>
                <a:gd name="connsiteX46" fmla="*/ 327835 w 802915"/>
                <a:gd name="connsiteY46" fmla="*/ 1688120 h 4676267"/>
                <a:gd name="connsiteX47" fmla="*/ 299220 w 802915"/>
                <a:gd name="connsiteY47" fmla="*/ 1593960 h 4676267"/>
                <a:gd name="connsiteX48" fmla="*/ 299220 w 802915"/>
                <a:gd name="connsiteY48" fmla="*/ 1531967 h 4676267"/>
                <a:gd name="connsiteX49" fmla="*/ 314718 w 802915"/>
                <a:gd name="connsiteY49" fmla="*/ 1353737 h 4676267"/>
                <a:gd name="connsiteX50" fmla="*/ 314718 w 802915"/>
                <a:gd name="connsiteY50" fmla="*/ 1260747 h 4676267"/>
                <a:gd name="connsiteX51" fmla="*/ 295668 w 802915"/>
                <a:gd name="connsiteY51" fmla="*/ 1120657 h 4676267"/>
                <a:gd name="connsiteX52" fmla="*/ 283722 w 802915"/>
                <a:gd name="connsiteY52" fmla="*/ 1036022 h 4676267"/>
                <a:gd name="connsiteX53" fmla="*/ 265842 w 802915"/>
                <a:gd name="connsiteY53" fmla="*/ 1010958 h 4676267"/>
                <a:gd name="connsiteX54" fmla="*/ 218177 w 802915"/>
                <a:gd name="connsiteY54" fmla="*/ 973988 h 4676267"/>
                <a:gd name="connsiteX55" fmla="*/ 174063 w 802915"/>
                <a:gd name="connsiteY55" fmla="*/ 888222 h 4676267"/>
                <a:gd name="connsiteX56" fmla="*/ 144237 w 802915"/>
                <a:gd name="connsiteY56" fmla="*/ 811296 h 4676267"/>
                <a:gd name="connsiteX0" fmla="*/ 143803 w 802481"/>
                <a:gd name="connsiteY0" fmla="*/ 757410 h 4622381"/>
                <a:gd name="connsiteX1" fmla="*/ 0 w 802481"/>
                <a:gd name="connsiteY1" fmla="*/ 167305 h 4622381"/>
                <a:gd name="connsiteX2" fmla="*/ 445092 w 802481"/>
                <a:gd name="connsiteY2" fmla="*/ 45901 h 4622381"/>
                <a:gd name="connsiteX3" fmla="*/ 678494 w 802481"/>
                <a:gd name="connsiteY3" fmla="*/ 842651 h 4622381"/>
                <a:gd name="connsiteX4" fmla="*/ 670745 w 802481"/>
                <a:gd name="connsiteY4" fmla="*/ 997634 h 4622381"/>
                <a:gd name="connsiteX5" fmla="*/ 736814 w 802481"/>
                <a:gd name="connsiteY5" fmla="*/ 1246171 h 4622381"/>
                <a:gd name="connsiteX6" fmla="*/ 713487 w 802481"/>
                <a:gd name="connsiteY6" fmla="*/ 1628180 h 4622381"/>
                <a:gd name="connsiteX7" fmla="*/ 680674 w 802481"/>
                <a:gd name="connsiteY7" fmla="*/ 1868566 h 4622381"/>
                <a:gd name="connsiteX8" fmla="*/ 674822 w 802481"/>
                <a:gd name="connsiteY8" fmla="*/ 2316160 h 4622381"/>
                <a:gd name="connsiteX9" fmla="*/ 634865 w 802481"/>
                <a:gd name="connsiteY9" fmla="*/ 2684729 h 4622381"/>
                <a:gd name="connsiteX10" fmla="*/ 601003 w 802481"/>
                <a:gd name="connsiteY10" fmla="*/ 3120902 h 4622381"/>
                <a:gd name="connsiteX11" fmla="*/ 657588 w 802481"/>
                <a:gd name="connsiteY11" fmla="*/ 3463680 h 4622381"/>
                <a:gd name="connsiteX12" fmla="*/ 755380 w 802481"/>
                <a:gd name="connsiteY12" fmla="*/ 3762467 h 4622381"/>
                <a:gd name="connsiteX13" fmla="*/ 802481 w 802481"/>
                <a:gd name="connsiteY13" fmla="*/ 4143790 h 4622381"/>
                <a:gd name="connsiteX14" fmla="*/ 802481 w 802481"/>
                <a:gd name="connsiteY14" fmla="*/ 4298773 h 4622381"/>
                <a:gd name="connsiteX15" fmla="*/ 796507 w 802481"/>
                <a:gd name="connsiteY15" fmla="*/ 4476398 h 4622381"/>
                <a:gd name="connsiteX16" fmla="*/ 773219 w 802481"/>
                <a:gd name="connsiteY16" fmla="*/ 4622381 h 4622381"/>
                <a:gd name="connsiteX17" fmla="*/ 594465 w 802481"/>
                <a:gd name="connsiteY17" fmla="*/ 4449599 h 4622381"/>
                <a:gd name="connsiteX18" fmla="*/ 585504 w 802481"/>
                <a:gd name="connsiteY18" fmla="*/ 4360766 h 4622381"/>
                <a:gd name="connsiteX19" fmla="*/ 573598 w 802481"/>
                <a:gd name="connsiteY19" fmla="*/ 4314230 h 4622381"/>
                <a:gd name="connsiteX20" fmla="*/ 575979 w 802481"/>
                <a:gd name="connsiteY20" fmla="*/ 4201021 h 4622381"/>
                <a:gd name="connsiteX21" fmla="*/ 530090 w 802481"/>
                <a:gd name="connsiteY21" fmla="*/ 4112188 h 4622381"/>
                <a:gd name="connsiteX22" fmla="*/ 493120 w 802481"/>
                <a:gd name="connsiteY22" fmla="*/ 3951232 h 4622381"/>
                <a:gd name="connsiteX23" fmla="*/ 463334 w 802481"/>
                <a:gd name="connsiteY23" fmla="*/ 3860057 h 4622381"/>
                <a:gd name="connsiteX24" fmla="*/ 431733 w 802481"/>
                <a:gd name="connsiteY24" fmla="*/ 3783737 h 4622381"/>
                <a:gd name="connsiteX25" fmla="*/ 399525 w 802481"/>
                <a:gd name="connsiteY25" fmla="*/ 3570352 h 4622381"/>
                <a:gd name="connsiteX26" fmla="*/ 404288 w 802481"/>
                <a:gd name="connsiteY26" fmla="*/ 3520346 h 4622381"/>
                <a:gd name="connsiteX27" fmla="*/ 366752 w 802481"/>
                <a:gd name="connsiteY27" fmla="*/ 3474900 h 4622381"/>
                <a:gd name="connsiteX28" fmla="*/ 391776 w 802481"/>
                <a:gd name="connsiteY28" fmla="*/ 3345627 h 4622381"/>
                <a:gd name="connsiteX29" fmla="*/ 453769 w 802481"/>
                <a:gd name="connsiteY29" fmla="*/ 3275885 h 4622381"/>
                <a:gd name="connsiteX30" fmla="*/ 453769 w 802481"/>
                <a:gd name="connsiteY30" fmla="*/ 3275885 h 4622381"/>
                <a:gd name="connsiteX31" fmla="*/ 408484 w 802481"/>
                <a:gd name="connsiteY31" fmla="*/ 3153109 h 4622381"/>
                <a:gd name="connsiteX32" fmla="*/ 415023 w 802481"/>
                <a:gd name="connsiteY32" fmla="*/ 3097654 h 4622381"/>
                <a:gd name="connsiteX33" fmla="*/ 429311 w 802481"/>
                <a:gd name="connsiteY33" fmla="*/ 3040504 h 4622381"/>
                <a:gd name="connsiteX34" fmla="*/ 381645 w 802481"/>
                <a:gd name="connsiteY34" fmla="*/ 2691106 h 4622381"/>
                <a:gd name="connsiteX35" fmla="*/ 348872 w 802481"/>
                <a:gd name="connsiteY35" fmla="*/ 2667858 h 4622381"/>
                <a:gd name="connsiteX36" fmla="*/ 325626 w 802481"/>
                <a:gd name="connsiteY36" fmla="*/ 2398536 h 4622381"/>
                <a:gd name="connsiteX37" fmla="*/ 344110 w 802481"/>
                <a:gd name="connsiteY37" fmla="*/ 2277454 h 4622381"/>
                <a:gd name="connsiteX38" fmla="*/ 376277 w 802481"/>
                <a:gd name="connsiteY38" fmla="*/ 2214251 h 4622381"/>
                <a:gd name="connsiteX39" fmla="*/ 368528 w 802481"/>
                <a:gd name="connsiteY39" fmla="*/ 2167756 h 4622381"/>
                <a:gd name="connsiteX40" fmla="*/ 356621 w 802481"/>
                <a:gd name="connsiteY40" fmla="*/ 2134418 h 4622381"/>
                <a:gd name="connsiteX41" fmla="*/ 376277 w 802481"/>
                <a:gd name="connsiteY41" fmla="*/ 2098013 h 4622381"/>
                <a:gd name="connsiteX42" fmla="*/ 360779 w 802481"/>
                <a:gd name="connsiteY42" fmla="*/ 1974027 h 4622381"/>
                <a:gd name="connsiteX43" fmla="*/ 360779 w 802481"/>
                <a:gd name="connsiteY43" fmla="*/ 1811295 h 4622381"/>
                <a:gd name="connsiteX44" fmla="*/ 353635 w 802481"/>
                <a:gd name="connsiteY44" fmla="*/ 1710515 h 4622381"/>
                <a:gd name="connsiteX45" fmla="*/ 327401 w 802481"/>
                <a:gd name="connsiteY45" fmla="*/ 1634234 h 4622381"/>
                <a:gd name="connsiteX46" fmla="*/ 298786 w 802481"/>
                <a:gd name="connsiteY46" fmla="*/ 1540074 h 4622381"/>
                <a:gd name="connsiteX47" fmla="*/ 298786 w 802481"/>
                <a:gd name="connsiteY47" fmla="*/ 1478081 h 4622381"/>
                <a:gd name="connsiteX48" fmla="*/ 314284 w 802481"/>
                <a:gd name="connsiteY48" fmla="*/ 1299851 h 4622381"/>
                <a:gd name="connsiteX49" fmla="*/ 314284 w 802481"/>
                <a:gd name="connsiteY49" fmla="*/ 1206861 h 4622381"/>
                <a:gd name="connsiteX50" fmla="*/ 295234 w 802481"/>
                <a:gd name="connsiteY50" fmla="*/ 1066771 h 4622381"/>
                <a:gd name="connsiteX51" fmla="*/ 283288 w 802481"/>
                <a:gd name="connsiteY51" fmla="*/ 982136 h 4622381"/>
                <a:gd name="connsiteX52" fmla="*/ 265408 w 802481"/>
                <a:gd name="connsiteY52" fmla="*/ 957072 h 4622381"/>
                <a:gd name="connsiteX53" fmla="*/ 217743 w 802481"/>
                <a:gd name="connsiteY53" fmla="*/ 920102 h 4622381"/>
                <a:gd name="connsiteX54" fmla="*/ 173629 w 802481"/>
                <a:gd name="connsiteY54" fmla="*/ 834336 h 4622381"/>
                <a:gd name="connsiteX55" fmla="*/ 143803 w 802481"/>
                <a:gd name="connsiteY55" fmla="*/ 757410 h 4622381"/>
                <a:gd name="connsiteX0" fmla="*/ 143803 w 802481"/>
                <a:gd name="connsiteY0" fmla="*/ 590105 h 4455076"/>
                <a:gd name="connsiteX1" fmla="*/ 0 w 802481"/>
                <a:gd name="connsiteY1" fmla="*/ 0 h 4455076"/>
                <a:gd name="connsiteX2" fmla="*/ 678494 w 802481"/>
                <a:gd name="connsiteY2" fmla="*/ 675346 h 4455076"/>
                <a:gd name="connsiteX3" fmla="*/ 670745 w 802481"/>
                <a:gd name="connsiteY3" fmla="*/ 830329 h 4455076"/>
                <a:gd name="connsiteX4" fmla="*/ 736814 w 802481"/>
                <a:gd name="connsiteY4" fmla="*/ 1078866 h 4455076"/>
                <a:gd name="connsiteX5" fmla="*/ 713487 w 802481"/>
                <a:gd name="connsiteY5" fmla="*/ 1460875 h 4455076"/>
                <a:gd name="connsiteX6" fmla="*/ 680674 w 802481"/>
                <a:gd name="connsiteY6" fmla="*/ 1701261 h 4455076"/>
                <a:gd name="connsiteX7" fmla="*/ 674822 w 802481"/>
                <a:gd name="connsiteY7" fmla="*/ 2148855 h 4455076"/>
                <a:gd name="connsiteX8" fmla="*/ 634865 w 802481"/>
                <a:gd name="connsiteY8" fmla="*/ 2517424 h 4455076"/>
                <a:gd name="connsiteX9" fmla="*/ 601003 w 802481"/>
                <a:gd name="connsiteY9" fmla="*/ 2953597 h 4455076"/>
                <a:gd name="connsiteX10" fmla="*/ 657588 w 802481"/>
                <a:gd name="connsiteY10" fmla="*/ 3296375 h 4455076"/>
                <a:gd name="connsiteX11" fmla="*/ 755380 w 802481"/>
                <a:gd name="connsiteY11" fmla="*/ 3595162 h 4455076"/>
                <a:gd name="connsiteX12" fmla="*/ 802481 w 802481"/>
                <a:gd name="connsiteY12" fmla="*/ 3976485 h 4455076"/>
                <a:gd name="connsiteX13" fmla="*/ 802481 w 802481"/>
                <a:gd name="connsiteY13" fmla="*/ 4131468 h 4455076"/>
                <a:gd name="connsiteX14" fmla="*/ 796507 w 802481"/>
                <a:gd name="connsiteY14" fmla="*/ 4309093 h 4455076"/>
                <a:gd name="connsiteX15" fmla="*/ 773219 w 802481"/>
                <a:gd name="connsiteY15" fmla="*/ 4455076 h 4455076"/>
                <a:gd name="connsiteX16" fmla="*/ 594465 w 802481"/>
                <a:gd name="connsiteY16" fmla="*/ 4282294 h 4455076"/>
                <a:gd name="connsiteX17" fmla="*/ 585504 w 802481"/>
                <a:gd name="connsiteY17" fmla="*/ 4193461 h 4455076"/>
                <a:gd name="connsiteX18" fmla="*/ 573598 w 802481"/>
                <a:gd name="connsiteY18" fmla="*/ 4146925 h 4455076"/>
                <a:gd name="connsiteX19" fmla="*/ 575979 w 802481"/>
                <a:gd name="connsiteY19" fmla="*/ 4033716 h 4455076"/>
                <a:gd name="connsiteX20" fmla="*/ 530090 w 802481"/>
                <a:gd name="connsiteY20" fmla="*/ 3944883 h 4455076"/>
                <a:gd name="connsiteX21" fmla="*/ 493120 w 802481"/>
                <a:gd name="connsiteY21" fmla="*/ 3783927 h 4455076"/>
                <a:gd name="connsiteX22" fmla="*/ 463334 w 802481"/>
                <a:gd name="connsiteY22" fmla="*/ 3692752 h 4455076"/>
                <a:gd name="connsiteX23" fmla="*/ 431733 w 802481"/>
                <a:gd name="connsiteY23" fmla="*/ 3616432 h 4455076"/>
                <a:gd name="connsiteX24" fmla="*/ 399525 w 802481"/>
                <a:gd name="connsiteY24" fmla="*/ 3403047 h 4455076"/>
                <a:gd name="connsiteX25" fmla="*/ 404288 w 802481"/>
                <a:gd name="connsiteY25" fmla="*/ 3353041 h 4455076"/>
                <a:gd name="connsiteX26" fmla="*/ 366752 w 802481"/>
                <a:gd name="connsiteY26" fmla="*/ 3307595 h 4455076"/>
                <a:gd name="connsiteX27" fmla="*/ 391776 w 802481"/>
                <a:gd name="connsiteY27" fmla="*/ 3178322 h 4455076"/>
                <a:gd name="connsiteX28" fmla="*/ 453769 w 802481"/>
                <a:gd name="connsiteY28" fmla="*/ 3108580 h 4455076"/>
                <a:gd name="connsiteX29" fmla="*/ 453769 w 802481"/>
                <a:gd name="connsiteY29" fmla="*/ 3108580 h 4455076"/>
                <a:gd name="connsiteX30" fmla="*/ 408484 w 802481"/>
                <a:gd name="connsiteY30" fmla="*/ 2985804 h 4455076"/>
                <a:gd name="connsiteX31" fmla="*/ 415023 w 802481"/>
                <a:gd name="connsiteY31" fmla="*/ 2930349 h 4455076"/>
                <a:gd name="connsiteX32" fmla="*/ 429311 w 802481"/>
                <a:gd name="connsiteY32" fmla="*/ 2873199 h 4455076"/>
                <a:gd name="connsiteX33" fmla="*/ 381645 w 802481"/>
                <a:gd name="connsiteY33" fmla="*/ 2523801 h 4455076"/>
                <a:gd name="connsiteX34" fmla="*/ 348872 w 802481"/>
                <a:gd name="connsiteY34" fmla="*/ 2500553 h 4455076"/>
                <a:gd name="connsiteX35" fmla="*/ 325626 w 802481"/>
                <a:gd name="connsiteY35" fmla="*/ 2231231 h 4455076"/>
                <a:gd name="connsiteX36" fmla="*/ 344110 w 802481"/>
                <a:gd name="connsiteY36" fmla="*/ 2110149 h 4455076"/>
                <a:gd name="connsiteX37" fmla="*/ 376277 w 802481"/>
                <a:gd name="connsiteY37" fmla="*/ 2046946 h 4455076"/>
                <a:gd name="connsiteX38" fmla="*/ 368528 w 802481"/>
                <a:gd name="connsiteY38" fmla="*/ 2000451 h 4455076"/>
                <a:gd name="connsiteX39" fmla="*/ 356621 w 802481"/>
                <a:gd name="connsiteY39" fmla="*/ 1967113 h 4455076"/>
                <a:gd name="connsiteX40" fmla="*/ 376277 w 802481"/>
                <a:gd name="connsiteY40" fmla="*/ 1930708 h 4455076"/>
                <a:gd name="connsiteX41" fmla="*/ 360779 w 802481"/>
                <a:gd name="connsiteY41" fmla="*/ 1806722 h 4455076"/>
                <a:gd name="connsiteX42" fmla="*/ 360779 w 802481"/>
                <a:gd name="connsiteY42" fmla="*/ 1643990 h 4455076"/>
                <a:gd name="connsiteX43" fmla="*/ 353635 w 802481"/>
                <a:gd name="connsiteY43" fmla="*/ 1543210 h 4455076"/>
                <a:gd name="connsiteX44" fmla="*/ 327401 w 802481"/>
                <a:gd name="connsiteY44" fmla="*/ 1466929 h 4455076"/>
                <a:gd name="connsiteX45" fmla="*/ 298786 w 802481"/>
                <a:gd name="connsiteY45" fmla="*/ 1372769 h 4455076"/>
                <a:gd name="connsiteX46" fmla="*/ 298786 w 802481"/>
                <a:gd name="connsiteY46" fmla="*/ 1310776 h 4455076"/>
                <a:gd name="connsiteX47" fmla="*/ 314284 w 802481"/>
                <a:gd name="connsiteY47" fmla="*/ 1132546 h 4455076"/>
                <a:gd name="connsiteX48" fmla="*/ 314284 w 802481"/>
                <a:gd name="connsiteY48" fmla="*/ 1039556 h 4455076"/>
                <a:gd name="connsiteX49" fmla="*/ 295234 w 802481"/>
                <a:gd name="connsiteY49" fmla="*/ 899466 h 4455076"/>
                <a:gd name="connsiteX50" fmla="*/ 283288 w 802481"/>
                <a:gd name="connsiteY50" fmla="*/ 814831 h 4455076"/>
                <a:gd name="connsiteX51" fmla="*/ 265408 w 802481"/>
                <a:gd name="connsiteY51" fmla="*/ 789767 h 4455076"/>
                <a:gd name="connsiteX52" fmla="*/ 217743 w 802481"/>
                <a:gd name="connsiteY52" fmla="*/ 752797 h 4455076"/>
                <a:gd name="connsiteX53" fmla="*/ 173629 w 802481"/>
                <a:gd name="connsiteY53" fmla="*/ 667031 h 4455076"/>
                <a:gd name="connsiteX54" fmla="*/ 143803 w 802481"/>
                <a:gd name="connsiteY54" fmla="*/ 590105 h 4455076"/>
                <a:gd name="connsiteX0" fmla="*/ 0 w 658678"/>
                <a:gd name="connsiteY0" fmla="*/ 0 h 3864971"/>
                <a:gd name="connsiteX1" fmla="*/ 534691 w 658678"/>
                <a:gd name="connsiteY1" fmla="*/ 85241 h 3864971"/>
                <a:gd name="connsiteX2" fmla="*/ 526942 w 658678"/>
                <a:gd name="connsiteY2" fmla="*/ 240224 h 3864971"/>
                <a:gd name="connsiteX3" fmla="*/ 593011 w 658678"/>
                <a:gd name="connsiteY3" fmla="*/ 488761 h 3864971"/>
                <a:gd name="connsiteX4" fmla="*/ 569684 w 658678"/>
                <a:gd name="connsiteY4" fmla="*/ 870770 h 3864971"/>
                <a:gd name="connsiteX5" fmla="*/ 536871 w 658678"/>
                <a:gd name="connsiteY5" fmla="*/ 1111156 h 3864971"/>
                <a:gd name="connsiteX6" fmla="*/ 531019 w 658678"/>
                <a:gd name="connsiteY6" fmla="*/ 1558750 h 3864971"/>
                <a:gd name="connsiteX7" fmla="*/ 491062 w 658678"/>
                <a:gd name="connsiteY7" fmla="*/ 1927319 h 3864971"/>
                <a:gd name="connsiteX8" fmla="*/ 457200 w 658678"/>
                <a:gd name="connsiteY8" fmla="*/ 2363492 h 3864971"/>
                <a:gd name="connsiteX9" fmla="*/ 513785 w 658678"/>
                <a:gd name="connsiteY9" fmla="*/ 2706270 h 3864971"/>
                <a:gd name="connsiteX10" fmla="*/ 611577 w 658678"/>
                <a:gd name="connsiteY10" fmla="*/ 3005057 h 3864971"/>
                <a:gd name="connsiteX11" fmla="*/ 658678 w 658678"/>
                <a:gd name="connsiteY11" fmla="*/ 3386380 h 3864971"/>
                <a:gd name="connsiteX12" fmla="*/ 658678 w 658678"/>
                <a:gd name="connsiteY12" fmla="*/ 3541363 h 3864971"/>
                <a:gd name="connsiteX13" fmla="*/ 652704 w 658678"/>
                <a:gd name="connsiteY13" fmla="*/ 3718988 h 3864971"/>
                <a:gd name="connsiteX14" fmla="*/ 629416 w 658678"/>
                <a:gd name="connsiteY14" fmla="*/ 3864971 h 3864971"/>
                <a:gd name="connsiteX15" fmla="*/ 450662 w 658678"/>
                <a:gd name="connsiteY15" fmla="*/ 3692189 h 3864971"/>
                <a:gd name="connsiteX16" fmla="*/ 441701 w 658678"/>
                <a:gd name="connsiteY16" fmla="*/ 3603356 h 3864971"/>
                <a:gd name="connsiteX17" fmla="*/ 429795 w 658678"/>
                <a:gd name="connsiteY17" fmla="*/ 3556820 h 3864971"/>
                <a:gd name="connsiteX18" fmla="*/ 432176 w 658678"/>
                <a:gd name="connsiteY18" fmla="*/ 3443611 h 3864971"/>
                <a:gd name="connsiteX19" fmla="*/ 386287 w 658678"/>
                <a:gd name="connsiteY19" fmla="*/ 3354778 h 3864971"/>
                <a:gd name="connsiteX20" fmla="*/ 349317 w 658678"/>
                <a:gd name="connsiteY20" fmla="*/ 3193822 h 3864971"/>
                <a:gd name="connsiteX21" fmla="*/ 319531 w 658678"/>
                <a:gd name="connsiteY21" fmla="*/ 3102647 h 3864971"/>
                <a:gd name="connsiteX22" fmla="*/ 287930 w 658678"/>
                <a:gd name="connsiteY22" fmla="*/ 3026327 h 3864971"/>
                <a:gd name="connsiteX23" fmla="*/ 255722 w 658678"/>
                <a:gd name="connsiteY23" fmla="*/ 2812942 h 3864971"/>
                <a:gd name="connsiteX24" fmla="*/ 260485 w 658678"/>
                <a:gd name="connsiteY24" fmla="*/ 2762936 h 3864971"/>
                <a:gd name="connsiteX25" fmla="*/ 222949 w 658678"/>
                <a:gd name="connsiteY25" fmla="*/ 2717490 h 3864971"/>
                <a:gd name="connsiteX26" fmla="*/ 247973 w 658678"/>
                <a:gd name="connsiteY26" fmla="*/ 2588217 h 3864971"/>
                <a:gd name="connsiteX27" fmla="*/ 309966 w 658678"/>
                <a:gd name="connsiteY27" fmla="*/ 2518475 h 3864971"/>
                <a:gd name="connsiteX28" fmla="*/ 309966 w 658678"/>
                <a:gd name="connsiteY28" fmla="*/ 2518475 h 3864971"/>
                <a:gd name="connsiteX29" fmla="*/ 264681 w 658678"/>
                <a:gd name="connsiteY29" fmla="*/ 2395699 h 3864971"/>
                <a:gd name="connsiteX30" fmla="*/ 271220 w 658678"/>
                <a:gd name="connsiteY30" fmla="*/ 2340244 h 3864971"/>
                <a:gd name="connsiteX31" fmla="*/ 285508 w 658678"/>
                <a:gd name="connsiteY31" fmla="*/ 2283094 h 3864971"/>
                <a:gd name="connsiteX32" fmla="*/ 237842 w 658678"/>
                <a:gd name="connsiteY32" fmla="*/ 1933696 h 3864971"/>
                <a:gd name="connsiteX33" fmla="*/ 205069 w 658678"/>
                <a:gd name="connsiteY33" fmla="*/ 1910448 h 3864971"/>
                <a:gd name="connsiteX34" fmla="*/ 181823 w 658678"/>
                <a:gd name="connsiteY34" fmla="*/ 1641126 h 3864971"/>
                <a:gd name="connsiteX35" fmla="*/ 200307 w 658678"/>
                <a:gd name="connsiteY35" fmla="*/ 1520044 h 3864971"/>
                <a:gd name="connsiteX36" fmla="*/ 232474 w 658678"/>
                <a:gd name="connsiteY36" fmla="*/ 1456841 h 3864971"/>
                <a:gd name="connsiteX37" fmla="*/ 224725 w 658678"/>
                <a:gd name="connsiteY37" fmla="*/ 1410346 h 3864971"/>
                <a:gd name="connsiteX38" fmla="*/ 212818 w 658678"/>
                <a:gd name="connsiteY38" fmla="*/ 1377008 h 3864971"/>
                <a:gd name="connsiteX39" fmla="*/ 232474 w 658678"/>
                <a:gd name="connsiteY39" fmla="*/ 1340603 h 3864971"/>
                <a:gd name="connsiteX40" fmla="*/ 216976 w 658678"/>
                <a:gd name="connsiteY40" fmla="*/ 1216617 h 3864971"/>
                <a:gd name="connsiteX41" fmla="*/ 216976 w 658678"/>
                <a:gd name="connsiteY41" fmla="*/ 1053885 h 3864971"/>
                <a:gd name="connsiteX42" fmla="*/ 209832 w 658678"/>
                <a:gd name="connsiteY42" fmla="*/ 953105 h 3864971"/>
                <a:gd name="connsiteX43" fmla="*/ 183598 w 658678"/>
                <a:gd name="connsiteY43" fmla="*/ 876824 h 3864971"/>
                <a:gd name="connsiteX44" fmla="*/ 154983 w 658678"/>
                <a:gd name="connsiteY44" fmla="*/ 782664 h 3864971"/>
                <a:gd name="connsiteX45" fmla="*/ 154983 w 658678"/>
                <a:gd name="connsiteY45" fmla="*/ 720671 h 3864971"/>
                <a:gd name="connsiteX46" fmla="*/ 170481 w 658678"/>
                <a:gd name="connsiteY46" fmla="*/ 542441 h 3864971"/>
                <a:gd name="connsiteX47" fmla="*/ 170481 w 658678"/>
                <a:gd name="connsiteY47" fmla="*/ 449451 h 3864971"/>
                <a:gd name="connsiteX48" fmla="*/ 151431 w 658678"/>
                <a:gd name="connsiteY48" fmla="*/ 309361 h 3864971"/>
                <a:gd name="connsiteX49" fmla="*/ 139485 w 658678"/>
                <a:gd name="connsiteY49" fmla="*/ 224726 h 3864971"/>
                <a:gd name="connsiteX50" fmla="*/ 121605 w 658678"/>
                <a:gd name="connsiteY50" fmla="*/ 199662 h 3864971"/>
                <a:gd name="connsiteX51" fmla="*/ 73940 w 658678"/>
                <a:gd name="connsiteY51" fmla="*/ 162692 h 3864971"/>
                <a:gd name="connsiteX52" fmla="*/ 29826 w 658678"/>
                <a:gd name="connsiteY52" fmla="*/ 76926 h 3864971"/>
                <a:gd name="connsiteX53" fmla="*/ 0 w 658678"/>
                <a:gd name="connsiteY53" fmla="*/ 0 h 3864971"/>
                <a:gd name="connsiteX0" fmla="*/ 0 w 658678"/>
                <a:gd name="connsiteY0" fmla="*/ 0 h 3864971"/>
                <a:gd name="connsiteX1" fmla="*/ 534691 w 658678"/>
                <a:gd name="connsiteY1" fmla="*/ 85241 h 3864971"/>
                <a:gd name="connsiteX2" fmla="*/ 526942 w 658678"/>
                <a:gd name="connsiteY2" fmla="*/ 240224 h 3864971"/>
                <a:gd name="connsiteX3" fmla="*/ 593011 w 658678"/>
                <a:gd name="connsiteY3" fmla="*/ 488761 h 3864971"/>
                <a:gd name="connsiteX4" fmla="*/ 569684 w 658678"/>
                <a:gd name="connsiteY4" fmla="*/ 870770 h 3864971"/>
                <a:gd name="connsiteX5" fmla="*/ 536871 w 658678"/>
                <a:gd name="connsiteY5" fmla="*/ 1111156 h 3864971"/>
                <a:gd name="connsiteX6" fmla="*/ 531019 w 658678"/>
                <a:gd name="connsiteY6" fmla="*/ 1558750 h 3864971"/>
                <a:gd name="connsiteX7" fmla="*/ 491062 w 658678"/>
                <a:gd name="connsiteY7" fmla="*/ 1927319 h 3864971"/>
                <a:gd name="connsiteX8" fmla="*/ 457200 w 658678"/>
                <a:gd name="connsiteY8" fmla="*/ 2363492 h 3864971"/>
                <a:gd name="connsiteX9" fmla="*/ 513785 w 658678"/>
                <a:gd name="connsiteY9" fmla="*/ 2706270 h 3864971"/>
                <a:gd name="connsiteX10" fmla="*/ 611577 w 658678"/>
                <a:gd name="connsiteY10" fmla="*/ 3005057 h 3864971"/>
                <a:gd name="connsiteX11" fmla="*/ 658678 w 658678"/>
                <a:gd name="connsiteY11" fmla="*/ 3386380 h 3864971"/>
                <a:gd name="connsiteX12" fmla="*/ 658678 w 658678"/>
                <a:gd name="connsiteY12" fmla="*/ 3541363 h 3864971"/>
                <a:gd name="connsiteX13" fmla="*/ 652704 w 658678"/>
                <a:gd name="connsiteY13" fmla="*/ 3718988 h 3864971"/>
                <a:gd name="connsiteX14" fmla="*/ 629416 w 658678"/>
                <a:gd name="connsiteY14" fmla="*/ 3864971 h 3864971"/>
                <a:gd name="connsiteX15" fmla="*/ 450662 w 658678"/>
                <a:gd name="connsiteY15" fmla="*/ 3692189 h 3864971"/>
                <a:gd name="connsiteX16" fmla="*/ 441701 w 658678"/>
                <a:gd name="connsiteY16" fmla="*/ 3603356 h 3864971"/>
                <a:gd name="connsiteX17" fmla="*/ 429795 w 658678"/>
                <a:gd name="connsiteY17" fmla="*/ 3556820 h 3864971"/>
                <a:gd name="connsiteX18" fmla="*/ 432176 w 658678"/>
                <a:gd name="connsiteY18" fmla="*/ 3443611 h 3864971"/>
                <a:gd name="connsiteX19" fmla="*/ 386287 w 658678"/>
                <a:gd name="connsiteY19" fmla="*/ 3354778 h 3864971"/>
                <a:gd name="connsiteX20" fmla="*/ 349317 w 658678"/>
                <a:gd name="connsiteY20" fmla="*/ 3193822 h 3864971"/>
                <a:gd name="connsiteX21" fmla="*/ 319531 w 658678"/>
                <a:gd name="connsiteY21" fmla="*/ 3102647 h 3864971"/>
                <a:gd name="connsiteX22" fmla="*/ 287930 w 658678"/>
                <a:gd name="connsiteY22" fmla="*/ 3026327 h 3864971"/>
                <a:gd name="connsiteX23" fmla="*/ 255722 w 658678"/>
                <a:gd name="connsiteY23" fmla="*/ 2812942 h 3864971"/>
                <a:gd name="connsiteX24" fmla="*/ 260485 w 658678"/>
                <a:gd name="connsiteY24" fmla="*/ 2762936 h 3864971"/>
                <a:gd name="connsiteX25" fmla="*/ 222949 w 658678"/>
                <a:gd name="connsiteY25" fmla="*/ 2717490 h 3864971"/>
                <a:gd name="connsiteX26" fmla="*/ 247973 w 658678"/>
                <a:gd name="connsiteY26" fmla="*/ 2588217 h 3864971"/>
                <a:gd name="connsiteX27" fmla="*/ 309966 w 658678"/>
                <a:gd name="connsiteY27" fmla="*/ 2518475 h 3864971"/>
                <a:gd name="connsiteX28" fmla="*/ 309966 w 658678"/>
                <a:gd name="connsiteY28" fmla="*/ 2518475 h 3864971"/>
                <a:gd name="connsiteX29" fmla="*/ 264681 w 658678"/>
                <a:gd name="connsiteY29" fmla="*/ 2395699 h 3864971"/>
                <a:gd name="connsiteX30" fmla="*/ 271220 w 658678"/>
                <a:gd name="connsiteY30" fmla="*/ 2340244 h 3864971"/>
                <a:gd name="connsiteX31" fmla="*/ 285508 w 658678"/>
                <a:gd name="connsiteY31" fmla="*/ 2283094 h 3864971"/>
                <a:gd name="connsiteX32" fmla="*/ 237842 w 658678"/>
                <a:gd name="connsiteY32" fmla="*/ 1933696 h 3864971"/>
                <a:gd name="connsiteX33" fmla="*/ 205069 w 658678"/>
                <a:gd name="connsiteY33" fmla="*/ 1910448 h 3864971"/>
                <a:gd name="connsiteX34" fmla="*/ 181823 w 658678"/>
                <a:gd name="connsiteY34" fmla="*/ 1641126 h 3864971"/>
                <a:gd name="connsiteX35" fmla="*/ 200307 w 658678"/>
                <a:gd name="connsiteY35" fmla="*/ 1520044 h 3864971"/>
                <a:gd name="connsiteX36" fmla="*/ 232474 w 658678"/>
                <a:gd name="connsiteY36" fmla="*/ 1456841 h 3864971"/>
                <a:gd name="connsiteX37" fmla="*/ 224725 w 658678"/>
                <a:gd name="connsiteY37" fmla="*/ 1410346 h 3864971"/>
                <a:gd name="connsiteX38" fmla="*/ 212818 w 658678"/>
                <a:gd name="connsiteY38" fmla="*/ 1377008 h 3864971"/>
                <a:gd name="connsiteX39" fmla="*/ 232474 w 658678"/>
                <a:gd name="connsiteY39" fmla="*/ 1340603 h 3864971"/>
                <a:gd name="connsiteX40" fmla="*/ 216976 w 658678"/>
                <a:gd name="connsiteY40" fmla="*/ 1216617 h 3864971"/>
                <a:gd name="connsiteX41" fmla="*/ 216976 w 658678"/>
                <a:gd name="connsiteY41" fmla="*/ 1053885 h 3864971"/>
                <a:gd name="connsiteX42" fmla="*/ 209832 w 658678"/>
                <a:gd name="connsiteY42" fmla="*/ 953105 h 3864971"/>
                <a:gd name="connsiteX43" fmla="*/ 183598 w 658678"/>
                <a:gd name="connsiteY43" fmla="*/ 876824 h 3864971"/>
                <a:gd name="connsiteX44" fmla="*/ 154983 w 658678"/>
                <a:gd name="connsiteY44" fmla="*/ 782664 h 3864971"/>
                <a:gd name="connsiteX45" fmla="*/ 154983 w 658678"/>
                <a:gd name="connsiteY45" fmla="*/ 720671 h 3864971"/>
                <a:gd name="connsiteX46" fmla="*/ 170481 w 658678"/>
                <a:gd name="connsiteY46" fmla="*/ 542441 h 3864971"/>
                <a:gd name="connsiteX47" fmla="*/ 170481 w 658678"/>
                <a:gd name="connsiteY47" fmla="*/ 449451 h 3864971"/>
                <a:gd name="connsiteX48" fmla="*/ 139485 w 658678"/>
                <a:gd name="connsiteY48" fmla="*/ 224726 h 3864971"/>
                <a:gd name="connsiteX49" fmla="*/ 121605 w 658678"/>
                <a:gd name="connsiteY49" fmla="*/ 199662 h 3864971"/>
                <a:gd name="connsiteX50" fmla="*/ 73940 w 658678"/>
                <a:gd name="connsiteY50" fmla="*/ 162692 h 3864971"/>
                <a:gd name="connsiteX51" fmla="*/ 29826 w 658678"/>
                <a:gd name="connsiteY51" fmla="*/ 76926 h 3864971"/>
                <a:gd name="connsiteX52" fmla="*/ 0 w 658678"/>
                <a:gd name="connsiteY52" fmla="*/ 0 h 3864971"/>
                <a:gd name="connsiteX0" fmla="*/ 0 w 658678"/>
                <a:gd name="connsiteY0" fmla="*/ 0 h 3864971"/>
                <a:gd name="connsiteX1" fmla="*/ 534691 w 658678"/>
                <a:gd name="connsiteY1" fmla="*/ 85241 h 3864971"/>
                <a:gd name="connsiteX2" fmla="*/ 526942 w 658678"/>
                <a:gd name="connsiteY2" fmla="*/ 240224 h 3864971"/>
                <a:gd name="connsiteX3" fmla="*/ 593011 w 658678"/>
                <a:gd name="connsiteY3" fmla="*/ 488761 h 3864971"/>
                <a:gd name="connsiteX4" fmla="*/ 569684 w 658678"/>
                <a:gd name="connsiteY4" fmla="*/ 870770 h 3864971"/>
                <a:gd name="connsiteX5" fmla="*/ 536871 w 658678"/>
                <a:gd name="connsiteY5" fmla="*/ 1111156 h 3864971"/>
                <a:gd name="connsiteX6" fmla="*/ 531019 w 658678"/>
                <a:gd name="connsiteY6" fmla="*/ 1558750 h 3864971"/>
                <a:gd name="connsiteX7" fmla="*/ 491062 w 658678"/>
                <a:gd name="connsiteY7" fmla="*/ 1927319 h 3864971"/>
                <a:gd name="connsiteX8" fmla="*/ 457200 w 658678"/>
                <a:gd name="connsiteY8" fmla="*/ 2363492 h 3864971"/>
                <a:gd name="connsiteX9" fmla="*/ 513785 w 658678"/>
                <a:gd name="connsiteY9" fmla="*/ 2706270 h 3864971"/>
                <a:gd name="connsiteX10" fmla="*/ 611577 w 658678"/>
                <a:gd name="connsiteY10" fmla="*/ 3005057 h 3864971"/>
                <a:gd name="connsiteX11" fmla="*/ 658678 w 658678"/>
                <a:gd name="connsiteY11" fmla="*/ 3386380 h 3864971"/>
                <a:gd name="connsiteX12" fmla="*/ 658678 w 658678"/>
                <a:gd name="connsiteY12" fmla="*/ 3541363 h 3864971"/>
                <a:gd name="connsiteX13" fmla="*/ 652704 w 658678"/>
                <a:gd name="connsiteY13" fmla="*/ 3718988 h 3864971"/>
                <a:gd name="connsiteX14" fmla="*/ 629416 w 658678"/>
                <a:gd name="connsiteY14" fmla="*/ 3864971 h 3864971"/>
                <a:gd name="connsiteX15" fmla="*/ 450662 w 658678"/>
                <a:gd name="connsiteY15" fmla="*/ 3692189 h 3864971"/>
                <a:gd name="connsiteX16" fmla="*/ 441701 w 658678"/>
                <a:gd name="connsiteY16" fmla="*/ 3603356 h 3864971"/>
                <a:gd name="connsiteX17" fmla="*/ 429795 w 658678"/>
                <a:gd name="connsiteY17" fmla="*/ 3556820 h 3864971"/>
                <a:gd name="connsiteX18" fmla="*/ 432176 w 658678"/>
                <a:gd name="connsiteY18" fmla="*/ 3443611 h 3864971"/>
                <a:gd name="connsiteX19" fmla="*/ 386287 w 658678"/>
                <a:gd name="connsiteY19" fmla="*/ 3354778 h 3864971"/>
                <a:gd name="connsiteX20" fmla="*/ 349317 w 658678"/>
                <a:gd name="connsiteY20" fmla="*/ 3193822 h 3864971"/>
                <a:gd name="connsiteX21" fmla="*/ 319531 w 658678"/>
                <a:gd name="connsiteY21" fmla="*/ 3102647 h 3864971"/>
                <a:gd name="connsiteX22" fmla="*/ 287930 w 658678"/>
                <a:gd name="connsiteY22" fmla="*/ 3026327 h 3864971"/>
                <a:gd name="connsiteX23" fmla="*/ 255722 w 658678"/>
                <a:gd name="connsiteY23" fmla="*/ 2812942 h 3864971"/>
                <a:gd name="connsiteX24" fmla="*/ 260485 w 658678"/>
                <a:gd name="connsiteY24" fmla="*/ 2762936 h 3864971"/>
                <a:gd name="connsiteX25" fmla="*/ 222949 w 658678"/>
                <a:gd name="connsiteY25" fmla="*/ 2717490 h 3864971"/>
                <a:gd name="connsiteX26" fmla="*/ 247973 w 658678"/>
                <a:gd name="connsiteY26" fmla="*/ 2588217 h 3864971"/>
                <a:gd name="connsiteX27" fmla="*/ 309966 w 658678"/>
                <a:gd name="connsiteY27" fmla="*/ 2518475 h 3864971"/>
                <a:gd name="connsiteX28" fmla="*/ 309966 w 658678"/>
                <a:gd name="connsiteY28" fmla="*/ 2518475 h 3864971"/>
                <a:gd name="connsiteX29" fmla="*/ 264681 w 658678"/>
                <a:gd name="connsiteY29" fmla="*/ 2395699 h 3864971"/>
                <a:gd name="connsiteX30" fmla="*/ 271220 w 658678"/>
                <a:gd name="connsiteY30" fmla="*/ 2340244 h 3864971"/>
                <a:gd name="connsiteX31" fmla="*/ 285508 w 658678"/>
                <a:gd name="connsiteY31" fmla="*/ 2283094 h 3864971"/>
                <a:gd name="connsiteX32" fmla="*/ 237842 w 658678"/>
                <a:gd name="connsiteY32" fmla="*/ 1933696 h 3864971"/>
                <a:gd name="connsiteX33" fmla="*/ 205069 w 658678"/>
                <a:gd name="connsiteY33" fmla="*/ 1910448 h 3864971"/>
                <a:gd name="connsiteX34" fmla="*/ 181823 w 658678"/>
                <a:gd name="connsiteY34" fmla="*/ 1641126 h 3864971"/>
                <a:gd name="connsiteX35" fmla="*/ 200307 w 658678"/>
                <a:gd name="connsiteY35" fmla="*/ 1520044 h 3864971"/>
                <a:gd name="connsiteX36" fmla="*/ 232474 w 658678"/>
                <a:gd name="connsiteY36" fmla="*/ 1456841 h 3864971"/>
                <a:gd name="connsiteX37" fmla="*/ 224725 w 658678"/>
                <a:gd name="connsiteY37" fmla="*/ 1410346 h 3864971"/>
                <a:gd name="connsiteX38" fmla="*/ 212818 w 658678"/>
                <a:gd name="connsiteY38" fmla="*/ 1377008 h 3864971"/>
                <a:gd name="connsiteX39" fmla="*/ 232474 w 658678"/>
                <a:gd name="connsiteY39" fmla="*/ 1340603 h 3864971"/>
                <a:gd name="connsiteX40" fmla="*/ 216976 w 658678"/>
                <a:gd name="connsiteY40" fmla="*/ 1216617 h 3864971"/>
                <a:gd name="connsiteX41" fmla="*/ 216976 w 658678"/>
                <a:gd name="connsiteY41" fmla="*/ 1053885 h 3864971"/>
                <a:gd name="connsiteX42" fmla="*/ 209832 w 658678"/>
                <a:gd name="connsiteY42" fmla="*/ 953105 h 3864971"/>
                <a:gd name="connsiteX43" fmla="*/ 183598 w 658678"/>
                <a:gd name="connsiteY43" fmla="*/ 876824 h 3864971"/>
                <a:gd name="connsiteX44" fmla="*/ 154983 w 658678"/>
                <a:gd name="connsiteY44" fmla="*/ 782664 h 3864971"/>
                <a:gd name="connsiteX45" fmla="*/ 154983 w 658678"/>
                <a:gd name="connsiteY45" fmla="*/ 720671 h 3864971"/>
                <a:gd name="connsiteX46" fmla="*/ 170481 w 658678"/>
                <a:gd name="connsiteY46" fmla="*/ 542441 h 3864971"/>
                <a:gd name="connsiteX47" fmla="*/ 139485 w 658678"/>
                <a:gd name="connsiteY47" fmla="*/ 224726 h 3864971"/>
                <a:gd name="connsiteX48" fmla="*/ 121605 w 658678"/>
                <a:gd name="connsiteY48" fmla="*/ 199662 h 3864971"/>
                <a:gd name="connsiteX49" fmla="*/ 73940 w 658678"/>
                <a:gd name="connsiteY49" fmla="*/ 162692 h 3864971"/>
                <a:gd name="connsiteX50" fmla="*/ 29826 w 658678"/>
                <a:gd name="connsiteY50" fmla="*/ 76926 h 3864971"/>
                <a:gd name="connsiteX51" fmla="*/ 0 w 658678"/>
                <a:gd name="connsiteY51" fmla="*/ 0 h 3864971"/>
                <a:gd name="connsiteX0" fmla="*/ 0 w 658678"/>
                <a:gd name="connsiteY0" fmla="*/ 0 h 3864971"/>
                <a:gd name="connsiteX1" fmla="*/ 534691 w 658678"/>
                <a:gd name="connsiteY1" fmla="*/ 85241 h 3864971"/>
                <a:gd name="connsiteX2" fmla="*/ 526942 w 658678"/>
                <a:gd name="connsiteY2" fmla="*/ 240224 h 3864971"/>
                <a:gd name="connsiteX3" fmla="*/ 593011 w 658678"/>
                <a:gd name="connsiteY3" fmla="*/ 488761 h 3864971"/>
                <a:gd name="connsiteX4" fmla="*/ 569684 w 658678"/>
                <a:gd name="connsiteY4" fmla="*/ 870770 h 3864971"/>
                <a:gd name="connsiteX5" fmla="*/ 536871 w 658678"/>
                <a:gd name="connsiteY5" fmla="*/ 1111156 h 3864971"/>
                <a:gd name="connsiteX6" fmla="*/ 531019 w 658678"/>
                <a:gd name="connsiteY6" fmla="*/ 1558750 h 3864971"/>
                <a:gd name="connsiteX7" fmla="*/ 491062 w 658678"/>
                <a:gd name="connsiteY7" fmla="*/ 1927319 h 3864971"/>
                <a:gd name="connsiteX8" fmla="*/ 457200 w 658678"/>
                <a:gd name="connsiteY8" fmla="*/ 2363492 h 3864971"/>
                <a:gd name="connsiteX9" fmla="*/ 513785 w 658678"/>
                <a:gd name="connsiteY9" fmla="*/ 2706270 h 3864971"/>
                <a:gd name="connsiteX10" fmla="*/ 611577 w 658678"/>
                <a:gd name="connsiteY10" fmla="*/ 3005057 h 3864971"/>
                <a:gd name="connsiteX11" fmla="*/ 658678 w 658678"/>
                <a:gd name="connsiteY11" fmla="*/ 3386380 h 3864971"/>
                <a:gd name="connsiteX12" fmla="*/ 658678 w 658678"/>
                <a:gd name="connsiteY12" fmla="*/ 3541363 h 3864971"/>
                <a:gd name="connsiteX13" fmla="*/ 652704 w 658678"/>
                <a:gd name="connsiteY13" fmla="*/ 3718988 h 3864971"/>
                <a:gd name="connsiteX14" fmla="*/ 629416 w 658678"/>
                <a:gd name="connsiteY14" fmla="*/ 3864971 h 3864971"/>
                <a:gd name="connsiteX15" fmla="*/ 450662 w 658678"/>
                <a:gd name="connsiteY15" fmla="*/ 3692189 h 3864971"/>
                <a:gd name="connsiteX16" fmla="*/ 441701 w 658678"/>
                <a:gd name="connsiteY16" fmla="*/ 3603356 h 3864971"/>
                <a:gd name="connsiteX17" fmla="*/ 429795 w 658678"/>
                <a:gd name="connsiteY17" fmla="*/ 3556820 h 3864971"/>
                <a:gd name="connsiteX18" fmla="*/ 432176 w 658678"/>
                <a:gd name="connsiteY18" fmla="*/ 3443611 h 3864971"/>
                <a:gd name="connsiteX19" fmla="*/ 386287 w 658678"/>
                <a:gd name="connsiteY19" fmla="*/ 3354778 h 3864971"/>
                <a:gd name="connsiteX20" fmla="*/ 349317 w 658678"/>
                <a:gd name="connsiteY20" fmla="*/ 3193822 h 3864971"/>
                <a:gd name="connsiteX21" fmla="*/ 319531 w 658678"/>
                <a:gd name="connsiteY21" fmla="*/ 3102647 h 3864971"/>
                <a:gd name="connsiteX22" fmla="*/ 287930 w 658678"/>
                <a:gd name="connsiteY22" fmla="*/ 3026327 h 3864971"/>
                <a:gd name="connsiteX23" fmla="*/ 255722 w 658678"/>
                <a:gd name="connsiteY23" fmla="*/ 2812942 h 3864971"/>
                <a:gd name="connsiteX24" fmla="*/ 260485 w 658678"/>
                <a:gd name="connsiteY24" fmla="*/ 2762936 h 3864971"/>
                <a:gd name="connsiteX25" fmla="*/ 222949 w 658678"/>
                <a:gd name="connsiteY25" fmla="*/ 2717490 h 3864971"/>
                <a:gd name="connsiteX26" fmla="*/ 247973 w 658678"/>
                <a:gd name="connsiteY26" fmla="*/ 2588217 h 3864971"/>
                <a:gd name="connsiteX27" fmla="*/ 309966 w 658678"/>
                <a:gd name="connsiteY27" fmla="*/ 2518475 h 3864971"/>
                <a:gd name="connsiteX28" fmla="*/ 309966 w 658678"/>
                <a:gd name="connsiteY28" fmla="*/ 2518475 h 3864971"/>
                <a:gd name="connsiteX29" fmla="*/ 264681 w 658678"/>
                <a:gd name="connsiteY29" fmla="*/ 2395699 h 3864971"/>
                <a:gd name="connsiteX30" fmla="*/ 271220 w 658678"/>
                <a:gd name="connsiteY30" fmla="*/ 2340244 h 3864971"/>
                <a:gd name="connsiteX31" fmla="*/ 285508 w 658678"/>
                <a:gd name="connsiteY31" fmla="*/ 2283094 h 3864971"/>
                <a:gd name="connsiteX32" fmla="*/ 237842 w 658678"/>
                <a:gd name="connsiteY32" fmla="*/ 1933696 h 3864971"/>
                <a:gd name="connsiteX33" fmla="*/ 205069 w 658678"/>
                <a:gd name="connsiteY33" fmla="*/ 1910448 h 3864971"/>
                <a:gd name="connsiteX34" fmla="*/ 181823 w 658678"/>
                <a:gd name="connsiteY34" fmla="*/ 1641126 h 3864971"/>
                <a:gd name="connsiteX35" fmla="*/ 200307 w 658678"/>
                <a:gd name="connsiteY35" fmla="*/ 1520044 h 3864971"/>
                <a:gd name="connsiteX36" fmla="*/ 232474 w 658678"/>
                <a:gd name="connsiteY36" fmla="*/ 1456841 h 3864971"/>
                <a:gd name="connsiteX37" fmla="*/ 224725 w 658678"/>
                <a:gd name="connsiteY37" fmla="*/ 1410346 h 3864971"/>
                <a:gd name="connsiteX38" fmla="*/ 212818 w 658678"/>
                <a:gd name="connsiteY38" fmla="*/ 1377008 h 3864971"/>
                <a:gd name="connsiteX39" fmla="*/ 232474 w 658678"/>
                <a:gd name="connsiteY39" fmla="*/ 1340603 h 3864971"/>
                <a:gd name="connsiteX40" fmla="*/ 216976 w 658678"/>
                <a:gd name="connsiteY40" fmla="*/ 1216617 h 3864971"/>
                <a:gd name="connsiteX41" fmla="*/ 216976 w 658678"/>
                <a:gd name="connsiteY41" fmla="*/ 1053885 h 3864971"/>
                <a:gd name="connsiteX42" fmla="*/ 209832 w 658678"/>
                <a:gd name="connsiteY42" fmla="*/ 953105 h 3864971"/>
                <a:gd name="connsiteX43" fmla="*/ 183598 w 658678"/>
                <a:gd name="connsiteY43" fmla="*/ 876824 h 3864971"/>
                <a:gd name="connsiteX44" fmla="*/ 154983 w 658678"/>
                <a:gd name="connsiteY44" fmla="*/ 782664 h 3864971"/>
                <a:gd name="connsiteX45" fmla="*/ 154983 w 658678"/>
                <a:gd name="connsiteY45" fmla="*/ 720671 h 3864971"/>
                <a:gd name="connsiteX46" fmla="*/ 170481 w 658678"/>
                <a:gd name="connsiteY46" fmla="*/ 542441 h 3864971"/>
                <a:gd name="connsiteX47" fmla="*/ 121605 w 658678"/>
                <a:gd name="connsiteY47" fmla="*/ 199662 h 3864971"/>
                <a:gd name="connsiteX48" fmla="*/ 73940 w 658678"/>
                <a:gd name="connsiteY48" fmla="*/ 162692 h 3864971"/>
                <a:gd name="connsiteX49" fmla="*/ 29826 w 658678"/>
                <a:gd name="connsiteY49" fmla="*/ 76926 h 3864971"/>
                <a:gd name="connsiteX50" fmla="*/ 0 w 658678"/>
                <a:gd name="connsiteY50" fmla="*/ 0 h 3864971"/>
                <a:gd name="connsiteX0" fmla="*/ 0 w 658678"/>
                <a:gd name="connsiteY0" fmla="*/ 0 h 3864971"/>
                <a:gd name="connsiteX1" fmla="*/ 534691 w 658678"/>
                <a:gd name="connsiteY1" fmla="*/ 85241 h 3864971"/>
                <a:gd name="connsiteX2" fmla="*/ 526942 w 658678"/>
                <a:gd name="connsiteY2" fmla="*/ 240224 h 3864971"/>
                <a:gd name="connsiteX3" fmla="*/ 593011 w 658678"/>
                <a:gd name="connsiteY3" fmla="*/ 488761 h 3864971"/>
                <a:gd name="connsiteX4" fmla="*/ 569684 w 658678"/>
                <a:gd name="connsiteY4" fmla="*/ 870770 h 3864971"/>
                <a:gd name="connsiteX5" fmla="*/ 536871 w 658678"/>
                <a:gd name="connsiteY5" fmla="*/ 1111156 h 3864971"/>
                <a:gd name="connsiteX6" fmla="*/ 531019 w 658678"/>
                <a:gd name="connsiteY6" fmla="*/ 1558750 h 3864971"/>
                <a:gd name="connsiteX7" fmla="*/ 491062 w 658678"/>
                <a:gd name="connsiteY7" fmla="*/ 1927319 h 3864971"/>
                <a:gd name="connsiteX8" fmla="*/ 457200 w 658678"/>
                <a:gd name="connsiteY8" fmla="*/ 2363492 h 3864971"/>
                <a:gd name="connsiteX9" fmla="*/ 513785 w 658678"/>
                <a:gd name="connsiteY9" fmla="*/ 2706270 h 3864971"/>
                <a:gd name="connsiteX10" fmla="*/ 611577 w 658678"/>
                <a:gd name="connsiteY10" fmla="*/ 3005057 h 3864971"/>
                <a:gd name="connsiteX11" fmla="*/ 658678 w 658678"/>
                <a:gd name="connsiteY11" fmla="*/ 3386380 h 3864971"/>
                <a:gd name="connsiteX12" fmla="*/ 658678 w 658678"/>
                <a:gd name="connsiteY12" fmla="*/ 3541363 h 3864971"/>
                <a:gd name="connsiteX13" fmla="*/ 652704 w 658678"/>
                <a:gd name="connsiteY13" fmla="*/ 3718988 h 3864971"/>
                <a:gd name="connsiteX14" fmla="*/ 629416 w 658678"/>
                <a:gd name="connsiteY14" fmla="*/ 3864971 h 3864971"/>
                <a:gd name="connsiteX15" fmla="*/ 450662 w 658678"/>
                <a:gd name="connsiteY15" fmla="*/ 3692189 h 3864971"/>
                <a:gd name="connsiteX16" fmla="*/ 441701 w 658678"/>
                <a:gd name="connsiteY16" fmla="*/ 3603356 h 3864971"/>
                <a:gd name="connsiteX17" fmla="*/ 429795 w 658678"/>
                <a:gd name="connsiteY17" fmla="*/ 3556820 h 3864971"/>
                <a:gd name="connsiteX18" fmla="*/ 432176 w 658678"/>
                <a:gd name="connsiteY18" fmla="*/ 3443611 h 3864971"/>
                <a:gd name="connsiteX19" fmla="*/ 386287 w 658678"/>
                <a:gd name="connsiteY19" fmla="*/ 3354778 h 3864971"/>
                <a:gd name="connsiteX20" fmla="*/ 349317 w 658678"/>
                <a:gd name="connsiteY20" fmla="*/ 3193822 h 3864971"/>
                <a:gd name="connsiteX21" fmla="*/ 319531 w 658678"/>
                <a:gd name="connsiteY21" fmla="*/ 3102647 h 3864971"/>
                <a:gd name="connsiteX22" fmla="*/ 287930 w 658678"/>
                <a:gd name="connsiteY22" fmla="*/ 3026327 h 3864971"/>
                <a:gd name="connsiteX23" fmla="*/ 255722 w 658678"/>
                <a:gd name="connsiteY23" fmla="*/ 2812942 h 3864971"/>
                <a:gd name="connsiteX24" fmla="*/ 260485 w 658678"/>
                <a:gd name="connsiteY24" fmla="*/ 2762936 h 3864971"/>
                <a:gd name="connsiteX25" fmla="*/ 222949 w 658678"/>
                <a:gd name="connsiteY25" fmla="*/ 2717490 h 3864971"/>
                <a:gd name="connsiteX26" fmla="*/ 247973 w 658678"/>
                <a:gd name="connsiteY26" fmla="*/ 2588217 h 3864971"/>
                <a:gd name="connsiteX27" fmla="*/ 309966 w 658678"/>
                <a:gd name="connsiteY27" fmla="*/ 2518475 h 3864971"/>
                <a:gd name="connsiteX28" fmla="*/ 309966 w 658678"/>
                <a:gd name="connsiteY28" fmla="*/ 2518475 h 3864971"/>
                <a:gd name="connsiteX29" fmla="*/ 264681 w 658678"/>
                <a:gd name="connsiteY29" fmla="*/ 2395699 h 3864971"/>
                <a:gd name="connsiteX30" fmla="*/ 271220 w 658678"/>
                <a:gd name="connsiteY30" fmla="*/ 2340244 h 3864971"/>
                <a:gd name="connsiteX31" fmla="*/ 285508 w 658678"/>
                <a:gd name="connsiteY31" fmla="*/ 2283094 h 3864971"/>
                <a:gd name="connsiteX32" fmla="*/ 237842 w 658678"/>
                <a:gd name="connsiteY32" fmla="*/ 1933696 h 3864971"/>
                <a:gd name="connsiteX33" fmla="*/ 205069 w 658678"/>
                <a:gd name="connsiteY33" fmla="*/ 1910448 h 3864971"/>
                <a:gd name="connsiteX34" fmla="*/ 181823 w 658678"/>
                <a:gd name="connsiteY34" fmla="*/ 1641126 h 3864971"/>
                <a:gd name="connsiteX35" fmla="*/ 200307 w 658678"/>
                <a:gd name="connsiteY35" fmla="*/ 1520044 h 3864971"/>
                <a:gd name="connsiteX36" fmla="*/ 232474 w 658678"/>
                <a:gd name="connsiteY36" fmla="*/ 1456841 h 3864971"/>
                <a:gd name="connsiteX37" fmla="*/ 224725 w 658678"/>
                <a:gd name="connsiteY37" fmla="*/ 1410346 h 3864971"/>
                <a:gd name="connsiteX38" fmla="*/ 212818 w 658678"/>
                <a:gd name="connsiteY38" fmla="*/ 1377008 h 3864971"/>
                <a:gd name="connsiteX39" fmla="*/ 232474 w 658678"/>
                <a:gd name="connsiteY39" fmla="*/ 1340603 h 3864971"/>
                <a:gd name="connsiteX40" fmla="*/ 216976 w 658678"/>
                <a:gd name="connsiteY40" fmla="*/ 1216617 h 3864971"/>
                <a:gd name="connsiteX41" fmla="*/ 216976 w 658678"/>
                <a:gd name="connsiteY41" fmla="*/ 1053885 h 3864971"/>
                <a:gd name="connsiteX42" fmla="*/ 209832 w 658678"/>
                <a:gd name="connsiteY42" fmla="*/ 953105 h 3864971"/>
                <a:gd name="connsiteX43" fmla="*/ 183598 w 658678"/>
                <a:gd name="connsiteY43" fmla="*/ 876824 h 3864971"/>
                <a:gd name="connsiteX44" fmla="*/ 154983 w 658678"/>
                <a:gd name="connsiteY44" fmla="*/ 782664 h 3864971"/>
                <a:gd name="connsiteX45" fmla="*/ 154983 w 658678"/>
                <a:gd name="connsiteY45" fmla="*/ 720671 h 3864971"/>
                <a:gd name="connsiteX46" fmla="*/ 170481 w 658678"/>
                <a:gd name="connsiteY46" fmla="*/ 542441 h 3864971"/>
                <a:gd name="connsiteX47" fmla="*/ 73940 w 658678"/>
                <a:gd name="connsiteY47" fmla="*/ 162692 h 3864971"/>
                <a:gd name="connsiteX48" fmla="*/ 29826 w 658678"/>
                <a:gd name="connsiteY48" fmla="*/ 76926 h 3864971"/>
                <a:gd name="connsiteX49" fmla="*/ 0 w 658678"/>
                <a:gd name="connsiteY49" fmla="*/ 0 h 3864971"/>
                <a:gd name="connsiteX0" fmla="*/ 0 w 658678"/>
                <a:gd name="connsiteY0" fmla="*/ 0 h 3864971"/>
                <a:gd name="connsiteX1" fmla="*/ 534691 w 658678"/>
                <a:gd name="connsiteY1" fmla="*/ 85241 h 3864971"/>
                <a:gd name="connsiteX2" fmla="*/ 526942 w 658678"/>
                <a:gd name="connsiteY2" fmla="*/ 240224 h 3864971"/>
                <a:gd name="connsiteX3" fmla="*/ 593011 w 658678"/>
                <a:gd name="connsiteY3" fmla="*/ 488761 h 3864971"/>
                <a:gd name="connsiteX4" fmla="*/ 569684 w 658678"/>
                <a:gd name="connsiteY4" fmla="*/ 870770 h 3864971"/>
                <a:gd name="connsiteX5" fmla="*/ 536871 w 658678"/>
                <a:gd name="connsiteY5" fmla="*/ 1111156 h 3864971"/>
                <a:gd name="connsiteX6" fmla="*/ 531019 w 658678"/>
                <a:gd name="connsiteY6" fmla="*/ 1558750 h 3864971"/>
                <a:gd name="connsiteX7" fmla="*/ 491062 w 658678"/>
                <a:gd name="connsiteY7" fmla="*/ 1927319 h 3864971"/>
                <a:gd name="connsiteX8" fmla="*/ 457200 w 658678"/>
                <a:gd name="connsiteY8" fmla="*/ 2363492 h 3864971"/>
                <a:gd name="connsiteX9" fmla="*/ 513785 w 658678"/>
                <a:gd name="connsiteY9" fmla="*/ 2706270 h 3864971"/>
                <a:gd name="connsiteX10" fmla="*/ 611577 w 658678"/>
                <a:gd name="connsiteY10" fmla="*/ 3005057 h 3864971"/>
                <a:gd name="connsiteX11" fmla="*/ 658678 w 658678"/>
                <a:gd name="connsiteY11" fmla="*/ 3386380 h 3864971"/>
                <a:gd name="connsiteX12" fmla="*/ 658678 w 658678"/>
                <a:gd name="connsiteY12" fmla="*/ 3541363 h 3864971"/>
                <a:gd name="connsiteX13" fmla="*/ 652704 w 658678"/>
                <a:gd name="connsiteY13" fmla="*/ 3718988 h 3864971"/>
                <a:gd name="connsiteX14" fmla="*/ 629416 w 658678"/>
                <a:gd name="connsiteY14" fmla="*/ 3864971 h 3864971"/>
                <a:gd name="connsiteX15" fmla="*/ 450662 w 658678"/>
                <a:gd name="connsiteY15" fmla="*/ 3692189 h 3864971"/>
                <a:gd name="connsiteX16" fmla="*/ 441701 w 658678"/>
                <a:gd name="connsiteY16" fmla="*/ 3603356 h 3864971"/>
                <a:gd name="connsiteX17" fmla="*/ 429795 w 658678"/>
                <a:gd name="connsiteY17" fmla="*/ 3556820 h 3864971"/>
                <a:gd name="connsiteX18" fmla="*/ 432176 w 658678"/>
                <a:gd name="connsiteY18" fmla="*/ 3443611 h 3864971"/>
                <a:gd name="connsiteX19" fmla="*/ 386287 w 658678"/>
                <a:gd name="connsiteY19" fmla="*/ 3354778 h 3864971"/>
                <a:gd name="connsiteX20" fmla="*/ 349317 w 658678"/>
                <a:gd name="connsiteY20" fmla="*/ 3193822 h 3864971"/>
                <a:gd name="connsiteX21" fmla="*/ 319531 w 658678"/>
                <a:gd name="connsiteY21" fmla="*/ 3102647 h 3864971"/>
                <a:gd name="connsiteX22" fmla="*/ 287930 w 658678"/>
                <a:gd name="connsiteY22" fmla="*/ 3026327 h 3864971"/>
                <a:gd name="connsiteX23" fmla="*/ 255722 w 658678"/>
                <a:gd name="connsiteY23" fmla="*/ 2812942 h 3864971"/>
                <a:gd name="connsiteX24" fmla="*/ 260485 w 658678"/>
                <a:gd name="connsiteY24" fmla="*/ 2762936 h 3864971"/>
                <a:gd name="connsiteX25" fmla="*/ 222949 w 658678"/>
                <a:gd name="connsiteY25" fmla="*/ 2717490 h 3864971"/>
                <a:gd name="connsiteX26" fmla="*/ 247973 w 658678"/>
                <a:gd name="connsiteY26" fmla="*/ 2588217 h 3864971"/>
                <a:gd name="connsiteX27" fmla="*/ 309966 w 658678"/>
                <a:gd name="connsiteY27" fmla="*/ 2518475 h 3864971"/>
                <a:gd name="connsiteX28" fmla="*/ 309966 w 658678"/>
                <a:gd name="connsiteY28" fmla="*/ 2518475 h 3864971"/>
                <a:gd name="connsiteX29" fmla="*/ 264681 w 658678"/>
                <a:gd name="connsiteY29" fmla="*/ 2395699 h 3864971"/>
                <a:gd name="connsiteX30" fmla="*/ 271220 w 658678"/>
                <a:gd name="connsiteY30" fmla="*/ 2340244 h 3864971"/>
                <a:gd name="connsiteX31" fmla="*/ 285508 w 658678"/>
                <a:gd name="connsiteY31" fmla="*/ 2283094 h 3864971"/>
                <a:gd name="connsiteX32" fmla="*/ 237842 w 658678"/>
                <a:gd name="connsiteY32" fmla="*/ 1933696 h 3864971"/>
                <a:gd name="connsiteX33" fmla="*/ 205069 w 658678"/>
                <a:gd name="connsiteY33" fmla="*/ 1910448 h 3864971"/>
                <a:gd name="connsiteX34" fmla="*/ 181823 w 658678"/>
                <a:gd name="connsiteY34" fmla="*/ 1641126 h 3864971"/>
                <a:gd name="connsiteX35" fmla="*/ 200307 w 658678"/>
                <a:gd name="connsiteY35" fmla="*/ 1520044 h 3864971"/>
                <a:gd name="connsiteX36" fmla="*/ 232474 w 658678"/>
                <a:gd name="connsiteY36" fmla="*/ 1456841 h 3864971"/>
                <a:gd name="connsiteX37" fmla="*/ 224725 w 658678"/>
                <a:gd name="connsiteY37" fmla="*/ 1410346 h 3864971"/>
                <a:gd name="connsiteX38" fmla="*/ 212818 w 658678"/>
                <a:gd name="connsiteY38" fmla="*/ 1377008 h 3864971"/>
                <a:gd name="connsiteX39" fmla="*/ 232474 w 658678"/>
                <a:gd name="connsiteY39" fmla="*/ 1340603 h 3864971"/>
                <a:gd name="connsiteX40" fmla="*/ 216976 w 658678"/>
                <a:gd name="connsiteY40" fmla="*/ 1216617 h 3864971"/>
                <a:gd name="connsiteX41" fmla="*/ 216976 w 658678"/>
                <a:gd name="connsiteY41" fmla="*/ 1053885 h 3864971"/>
                <a:gd name="connsiteX42" fmla="*/ 209832 w 658678"/>
                <a:gd name="connsiteY42" fmla="*/ 953105 h 3864971"/>
                <a:gd name="connsiteX43" fmla="*/ 183598 w 658678"/>
                <a:gd name="connsiteY43" fmla="*/ 876824 h 3864971"/>
                <a:gd name="connsiteX44" fmla="*/ 154983 w 658678"/>
                <a:gd name="connsiteY44" fmla="*/ 782664 h 3864971"/>
                <a:gd name="connsiteX45" fmla="*/ 154983 w 658678"/>
                <a:gd name="connsiteY45" fmla="*/ 720671 h 3864971"/>
                <a:gd name="connsiteX46" fmla="*/ 170481 w 658678"/>
                <a:gd name="connsiteY46" fmla="*/ 542441 h 3864971"/>
                <a:gd name="connsiteX47" fmla="*/ 29826 w 658678"/>
                <a:gd name="connsiteY47" fmla="*/ 76926 h 3864971"/>
                <a:gd name="connsiteX48" fmla="*/ 0 w 658678"/>
                <a:gd name="connsiteY48" fmla="*/ 0 h 3864971"/>
                <a:gd name="connsiteX0" fmla="*/ 11166 w 669844"/>
                <a:gd name="connsiteY0" fmla="*/ 0 h 3864971"/>
                <a:gd name="connsiteX1" fmla="*/ 545857 w 669844"/>
                <a:gd name="connsiteY1" fmla="*/ 85241 h 3864971"/>
                <a:gd name="connsiteX2" fmla="*/ 538108 w 669844"/>
                <a:gd name="connsiteY2" fmla="*/ 240224 h 3864971"/>
                <a:gd name="connsiteX3" fmla="*/ 604177 w 669844"/>
                <a:gd name="connsiteY3" fmla="*/ 488761 h 3864971"/>
                <a:gd name="connsiteX4" fmla="*/ 580850 w 669844"/>
                <a:gd name="connsiteY4" fmla="*/ 870770 h 3864971"/>
                <a:gd name="connsiteX5" fmla="*/ 548037 w 669844"/>
                <a:gd name="connsiteY5" fmla="*/ 1111156 h 3864971"/>
                <a:gd name="connsiteX6" fmla="*/ 542185 w 669844"/>
                <a:gd name="connsiteY6" fmla="*/ 1558750 h 3864971"/>
                <a:gd name="connsiteX7" fmla="*/ 502228 w 669844"/>
                <a:gd name="connsiteY7" fmla="*/ 1927319 h 3864971"/>
                <a:gd name="connsiteX8" fmla="*/ 468366 w 669844"/>
                <a:gd name="connsiteY8" fmla="*/ 2363492 h 3864971"/>
                <a:gd name="connsiteX9" fmla="*/ 524951 w 669844"/>
                <a:gd name="connsiteY9" fmla="*/ 2706270 h 3864971"/>
                <a:gd name="connsiteX10" fmla="*/ 622743 w 669844"/>
                <a:gd name="connsiteY10" fmla="*/ 3005057 h 3864971"/>
                <a:gd name="connsiteX11" fmla="*/ 669844 w 669844"/>
                <a:gd name="connsiteY11" fmla="*/ 3386380 h 3864971"/>
                <a:gd name="connsiteX12" fmla="*/ 669844 w 669844"/>
                <a:gd name="connsiteY12" fmla="*/ 3541363 h 3864971"/>
                <a:gd name="connsiteX13" fmla="*/ 663870 w 669844"/>
                <a:gd name="connsiteY13" fmla="*/ 3718988 h 3864971"/>
                <a:gd name="connsiteX14" fmla="*/ 640582 w 669844"/>
                <a:gd name="connsiteY14" fmla="*/ 3864971 h 3864971"/>
                <a:gd name="connsiteX15" fmla="*/ 461828 w 669844"/>
                <a:gd name="connsiteY15" fmla="*/ 3692189 h 3864971"/>
                <a:gd name="connsiteX16" fmla="*/ 452867 w 669844"/>
                <a:gd name="connsiteY16" fmla="*/ 3603356 h 3864971"/>
                <a:gd name="connsiteX17" fmla="*/ 440961 w 669844"/>
                <a:gd name="connsiteY17" fmla="*/ 3556820 h 3864971"/>
                <a:gd name="connsiteX18" fmla="*/ 443342 w 669844"/>
                <a:gd name="connsiteY18" fmla="*/ 3443611 h 3864971"/>
                <a:gd name="connsiteX19" fmla="*/ 397453 w 669844"/>
                <a:gd name="connsiteY19" fmla="*/ 3354778 h 3864971"/>
                <a:gd name="connsiteX20" fmla="*/ 360483 w 669844"/>
                <a:gd name="connsiteY20" fmla="*/ 3193822 h 3864971"/>
                <a:gd name="connsiteX21" fmla="*/ 330697 w 669844"/>
                <a:gd name="connsiteY21" fmla="*/ 3102647 h 3864971"/>
                <a:gd name="connsiteX22" fmla="*/ 299096 w 669844"/>
                <a:gd name="connsiteY22" fmla="*/ 3026327 h 3864971"/>
                <a:gd name="connsiteX23" fmla="*/ 266888 w 669844"/>
                <a:gd name="connsiteY23" fmla="*/ 2812942 h 3864971"/>
                <a:gd name="connsiteX24" fmla="*/ 271651 w 669844"/>
                <a:gd name="connsiteY24" fmla="*/ 2762936 h 3864971"/>
                <a:gd name="connsiteX25" fmla="*/ 234115 w 669844"/>
                <a:gd name="connsiteY25" fmla="*/ 2717490 h 3864971"/>
                <a:gd name="connsiteX26" fmla="*/ 259139 w 669844"/>
                <a:gd name="connsiteY26" fmla="*/ 2588217 h 3864971"/>
                <a:gd name="connsiteX27" fmla="*/ 321132 w 669844"/>
                <a:gd name="connsiteY27" fmla="*/ 2518475 h 3864971"/>
                <a:gd name="connsiteX28" fmla="*/ 321132 w 669844"/>
                <a:gd name="connsiteY28" fmla="*/ 2518475 h 3864971"/>
                <a:gd name="connsiteX29" fmla="*/ 275847 w 669844"/>
                <a:gd name="connsiteY29" fmla="*/ 2395699 h 3864971"/>
                <a:gd name="connsiteX30" fmla="*/ 282386 w 669844"/>
                <a:gd name="connsiteY30" fmla="*/ 2340244 h 3864971"/>
                <a:gd name="connsiteX31" fmla="*/ 296674 w 669844"/>
                <a:gd name="connsiteY31" fmla="*/ 2283094 h 3864971"/>
                <a:gd name="connsiteX32" fmla="*/ 249008 w 669844"/>
                <a:gd name="connsiteY32" fmla="*/ 1933696 h 3864971"/>
                <a:gd name="connsiteX33" fmla="*/ 216235 w 669844"/>
                <a:gd name="connsiteY33" fmla="*/ 1910448 h 3864971"/>
                <a:gd name="connsiteX34" fmla="*/ 192989 w 669844"/>
                <a:gd name="connsiteY34" fmla="*/ 1641126 h 3864971"/>
                <a:gd name="connsiteX35" fmla="*/ 211473 w 669844"/>
                <a:gd name="connsiteY35" fmla="*/ 1520044 h 3864971"/>
                <a:gd name="connsiteX36" fmla="*/ 243640 w 669844"/>
                <a:gd name="connsiteY36" fmla="*/ 1456841 h 3864971"/>
                <a:gd name="connsiteX37" fmla="*/ 235891 w 669844"/>
                <a:gd name="connsiteY37" fmla="*/ 1410346 h 3864971"/>
                <a:gd name="connsiteX38" fmla="*/ 223984 w 669844"/>
                <a:gd name="connsiteY38" fmla="*/ 1377008 h 3864971"/>
                <a:gd name="connsiteX39" fmla="*/ 243640 w 669844"/>
                <a:gd name="connsiteY39" fmla="*/ 1340603 h 3864971"/>
                <a:gd name="connsiteX40" fmla="*/ 228142 w 669844"/>
                <a:gd name="connsiteY40" fmla="*/ 1216617 h 3864971"/>
                <a:gd name="connsiteX41" fmla="*/ 228142 w 669844"/>
                <a:gd name="connsiteY41" fmla="*/ 1053885 h 3864971"/>
                <a:gd name="connsiteX42" fmla="*/ 220998 w 669844"/>
                <a:gd name="connsiteY42" fmla="*/ 953105 h 3864971"/>
                <a:gd name="connsiteX43" fmla="*/ 194764 w 669844"/>
                <a:gd name="connsiteY43" fmla="*/ 876824 h 3864971"/>
                <a:gd name="connsiteX44" fmla="*/ 166149 w 669844"/>
                <a:gd name="connsiteY44" fmla="*/ 782664 h 3864971"/>
                <a:gd name="connsiteX45" fmla="*/ 166149 w 669844"/>
                <a:gd name="connsiteY45" fmla="*/ 720671 h 3864971"/>
                <a:gd name="connsiteX46" fmla="*/ 181647 w 669844"/>
                <a:gd name="connsiteY46" fmla="*/ 542441 h 3864971"/>
                <a:gd name="connsiteX47" fmla="*/ 11166 w 669844"/>
                <a:gd name="connsiteY47" fmla="*/ 0 h 3864971"/>
                <a:gd name="connsiteX0" fmla="*/ 15498 w 503695"/>
                <a:gd name="connsiteY0" fmla="*/ 457200 h 3779730"/>
                <a:gd name="connsiteX1" fmla="*/ 379708 w 503695"/>
                <a:gd name="connsiteY1" fmla="*/ 0 h 3779730"/>
                <a:gd name="connsiteX2" fmla="*/ 371959 w 503695"/>
                <a:gd name="connsiteY2" fmla="*/ 154983 h 3779730"/>
                <a:gd name="connsiteX3" fmla="*/ 438028 w 503695"/>
                <a:gd name="connsiteY3" fmla="*/ 403520 h 3779730"/>
                <a:gd name="connsiteX4" fmla="*/ 414701 w 503695"/>
                <a:gd name="connsiteY4" fmla="*/ 785529 h 3779730"/>
                <a:gd name="connsiteX5" fmla="*/ 381888 w 503695"/>
                <a:gd name="connsiteY5" fmla="*/ 1025915 h 3779730"/>
                <a:gd name="connsiteX6" fmla="*/ 376036 w 503695"/>
                <a:gd name="connsiteY6" fmla="*/ 1473509 h 3779730"/>
                <a:gd name="connsiteX7" fmla="*/ 336079 w 503695"/>
                <a:gd name="connsiteY7" fmla="*/ 1842078 h 3779730"/>
                <a:gd name="connsiteX8" fmla="*/ 302217 w 503695"/>
                <a:gd name="connsiteY8" fmla="*/ 2278251 h 3779730"/>
                <a:gd name="connsiteX9" fmla="*/ 358802 w 503695"/>
                <a:gd name="connsiteY9" fmla="*/ 2621029 h 3779730"/>
                <a:gd name="connsiteX10" fmla="*/ 456594 w 503695"/>
                <a:gd name="connsiteY10" fmla="*/ 2919816 h 3779730"/>
                <a:gd name="connsiteX11" fmla="*/ 503695 w 503695"/>
                <a:gd name="connsiteY11" fmla="*/ 3301139 h 3779730"/>
                <a:gd name="connsiteX12" fmla="*/ 503695 w 503695"/>
                <a:gd name="connsiteY12" fmla="*/ 3456122 h 3779730"/>
                <a:gd name="connsiteX13" fmla="*/ 497721 w 503695"/>
                <a:gd name="connsiteY13" fmla="*/ 3633747 h 3779730"/>
                <a:gd name="connsiteX14" fmla="*/ 474433 w 503695"/>
                <a:gd name="connsiteY14" fmla="*/ 3779730 h 3779730"/>
                <a:gd name="connsiteX15" fmla="*/ 295679 w 503695"/>
                <a:gd name="connsiteY15" fmla="*/ 3606948 h 3779730"/>
                <a:gd name="connsiteX16" fmla="*/ 286718 w 503695"/>
                <a:gd name="connsiteY16" fmla="*/ 3518115 h 3779730"/>
                <a:gd name="connsiteX17" fmla="*/ 274812 w 503695"/>
                <a:gd name="connsiteY17" fmla="*/ 3471579 h 3779730"/>
                <a:gd name="connsiteX18" fmla="*/ 277193 w 503695"/>
                <a:gd name="connsiteY18" fmla="*/ 3358370 h 3779730"/>
                <a:gd name="connsiteX19" fmla="*/ 231304 w 503695"/>
                <a:gd name="connsiteY19" fmla="*/ 3269537 h 3779730"/>
                <a:gd name="connsiteX20" fmla="*/ 194334 w 503695"/>
                <a:gd name="connsiteY20" fmla="*/ 3108581 h 3779730"/>
                <a:gd name="connsiteX21" fmla="*/ 164548 w 503695"/>
                <a:gd name="connsiteY21" fmla="*/ 3017406 h 3779730"/>
                <a:gd name="connsiteX22" fmla="*/ 132947 w 503695"/>
                <a:gd name="connsiteY22" fmla="*/ 2941086 h 3779730"/>
                <a:gd name="connsiteX23" fmla="*/ 100739 w 503695"/>
                <a:gd name="connsiteY23" fmla="*/ 2727701 h 3779730"/>
                <a:gd name="connsiteX24" fmla="*/ 105502 w 503695"/>
                <a:gd name="connsiteY24" fmla="*/ 2677695 h 3779730"/>
                <a:gd name="connsiteX25" fmla="*/ 67966 w 503695"/>
                <a:gd name="connsiteY25" fmla="*/ 2632249 h 3779730"/>
                <a:gd name="connsiteX26" fmla="*/ 92990 w 503695"/>
                <a:gd name="connsiteY26" fmla="*/ 2502976 h 3779730"/>
                <a:gd name="connsiteX27" fmla="*/ 154983 w 503695"/>
                <a:gd name="connsiteY27" fmla="*/ 2433234 h 3779730"/>
                <a:gd name="connsiteX28" fmla="*/ 154983 w 503695"/>
                <a:gd name="connsiteY28" fmla="*/ 2433234 h 3779730"/>
                <a:gd name="connsiteX29" fmla="*/ 109698 w 503695"/>
                <a:gd name="connsiteY29" fmla="*/ 2310458 h 3779730"/>
                <a:gd name="connsiteX30" fmla="*/ 116237 w 503695"/>
                <a:gd name="connsiteY30" fmla="*/ 2255003 h 3779730"/>
                <a:gd name="connsiteX31" fmla="*/ 130525 w 503695"/>
                <a:gd name="connsiteY31" fmla="*/ 2197853 h 3779730"/>
                <a:gd name="connsiteX32" fmla="*/ 82859 w 503695"/>
                <a:gd name="connsiteY32" fmla="*/ 1848455 h 3779730"/>
                <a:gd name="connsiteX33" fmla="*/ 50086 w 503695"/>
                <a:gd name="connsiteY33" fmla="*/ 1825207 h 3779730"/>
                <a:gd name="connsiteX34" fmla="*/ 26840 w 503695"/>
                <a:gd name="connsiteY34" fmla="*/ 1555885 h 3779730"/>
                <a:gd name="connsiteX35" fmla="*/ 45324 w 503695"/>
                <a:gd name="connsiteY35" fmla="*/ 1434803 h 3779730"/>
                <a:gd name="connsiteX36" fmla="*/ 77491 w 503695"/>
                <a:gd name="connsiteY36" fmla="*/ 1371600 h 3779730"/>
                <a:gd name="connsiteX37" fmla="*/ 69742 w 503695"/>
                <a:gd name="connsiteY37" fmla="*/ 1325105 h 3779730"/>
                <a:gd name="connsiteX38" fmla="*/ 57835 w 503695"/>
                <a:gd name="connsiteY38" fmla="*/ 1291767 h 3779730"/>
                <a:gd name="connsiteX39" fmla="*/ 77491 w 503695"/>
                <a:gd name="connsiteY39" fmla="*/ 1255362 h 3779730"/>
                <a:gd name="connsiteX40" fmla="*/ 61993 w 503695"/>
                <a:gd name="connsiteY40" fmla="*/ 1131376 h 3779730"/>
                <a:gd name="connsiteX41" fmla="*/ 61993 w 503695"/>
                <a:gd name="connsiteY41" fmla="*/ 968644 h 3779730"/>
                <a:gd name="connsiteX42" fmla="*/ 54849 w 503695"/>
                <a:gd name="connsiteY42" fmla="*/ 867864 h 3779730"/>
                <a:gd name="connsiteX43" fmla="*/ 28615 w 503695"/>
                <a:gd name="connsiteY43" fmla="*/ 791583 h 3779730"/>
                <a:gd name="connsiteX44" fmla="*/ 0 w 503695"/>
                <a:gd name="connsiteY44" fmla="*/ 697423 h 3779730"/>
                <a:gd name="connsiteX45" fmla="*/ 0 w 503695"/>
                <a:gd name="connsiteY45" fmla="*/ 635430 h 3779730"/>
                <a:gd name="connsiteX46" fmla="*/ 15498 w 503695"/>
                <a:gd name="connsiteY46" fmla="*/ 457200 h 3779730"/>
                <a:gd name="connsiteX0" fmla="*/ 0 w 503695"/>
                <a:gd name="connsiteY0" fmla="*/ 635430 h 3779730"/>
                <a:gd name="connsiteX1" fmla="*/ 379708 w 503695"/>
                <a:gd name="connsiteY1" fmla="*/ 0 h 3779730"/>
                <a:gd name="connsiteX2" fmla="*/ 371959 w 503695"/>
                <a:gd name="connsiteY2" fmla="*/ 154983 h 3779730"/>
                <a:gd name="connsiteX3" fmla="*/ 438028 w 503695"/>
                <a:gd name="connsiteY3" fmla="*/ 403520 h 3779730"/>
                <a:gd name="connsiteX4" fmla="*/ 414701 w 503695"/>
                <a:gd name="connsiteY4" fmla="*/ 785529 h 3779730"/>
                <a:gd name="connsiteX5" fmla="*/ 381888 w 503695"/>
                <a:gd name="connsiteY5" fmla="*/ 1025915 h 3779730"/>
                <a:gd name="connsiteX6" fmla="*/ 376036 w 503695"/>
                <a:gd name="connsiteY6" fmla="*/ 1473509 h 3779730"/>
                <a:gd name="connsiteX7" fmla="*/ 336079 w 503695"/>
                <a:gd name="connsiteY7" fmla="*/ 1842078 h 3779730"/>
                <a:gd name="connsiteX8" fmla="*/ 302217 w 503695"/>
                <a:gd name="connsiteY8" fmla="*/ 2278251 h 3779730"/>
                <a:gd name="connsiteX9" fmla="*/ 358802 w 503695"/>
                <a:gd name="connsiteY9" fmla="*/ 2621029 h 3779730"/>
                <a:gd name="connsiteX10" fmla="*/ 456594 w 503695"/>
                <a:gd name="connsiteY10" fmla="*/ 2919816 h 3779730"/>
                <a:gd name="connsiteX11" fmla="*/ 503695 w 503695"/>
                <a:gd name="connsiteY11" fmla="*/ 3301139 h 3779730"/>
                <a:gd name="connsiteX12" fmla="*/ 503695 w 503695"/>
                <a:gd name="connsiteY12" fmla="*/ 3456122 h 3779730"/>
                <a:gd name="connsiteX13" fmla="*/ 497721 w 503695"/>
                <a:gd name="connsiteY13" fmla="*/ 3633747 h 3779730"/>
                <a:gd name="connsiteX14" fmla="*/ 474433 w 503695"/>
                <a:gd name="connsiteY14" fmla="*/ 3779730 h 3779730"/>
                <a:gd name="connsiteX15" fmla="*/ 295679 w 503695"/>
                <a:gd name="connsiteY15" fmla="*/ 3606948 h 3779730"/>
                <a:gd name="connsiteX16" fmla="*/ 286718 w 503695"/>
                <a:gd name="connsiteY16" fmla="*/ 3518115 h 3779730"/>
                <a:gd name="connsiteX17" fmla="*/ 274812 w 503695"/>
                <a:gd name="connsiteY17" fmla="*/ 3471579 h 3779730"/>
                <a:gd name="connsiteX18" fmla="*/ 277193 w 503695"/>
                <a:gd name="connsiteY18" fmla="*/ 3358370 h 3779730"/>
                <a:gd name="connsiteX19" fmla="*/ 231304 w 503695"/>
                <a:gd name="connsiteY19" fmla="*/ 3269537 h 3779730"/>
                <a:gd name="connsiteX20" fmla="*/ 194334 w 503695"/>
                <a:gd name="connsiteY20" fmla="*/ 3108581 h 3779730"/>
                <a:gd name="connsiteX21" fmla="*/ 164548 w 503695"/>
                <a:gd name="connsiteY21" fmla="*/ 3017406 h 3779730"/>
                <a:gd name="connsiteX22" fmla="*/ 132947 w 503695"/>
                <a:gd name="connsiteY22" fmla="*/ 2941086 h 3779730"/>
                <a:gd name="connsiteX23" fmla="*/ 100739 w 503695"/>
                <a:gd name="connsiteY23" fmla="*/ 2727701 h 3779730"/>
                <a:gd name="connsiteX24" fmla="*/ 105502 w 503695"/>
                <a:gd name="connsiteY24" fmla="*/ 2677695 h 3779730"/>
                <a:gd name="connsiteX25" fmla="*/ 67966 w 503695"/>
                <a:gd name="connsiteY25" fmla="*/ 2632249 h 3779730"/>
                <a:gd name="connsiteX26" fmla="*/ 92990 w 503695"/>
                <a:gd name="connsiteY26" fmla="*/ 2502976 h 3779730"/>
                <a:gd name="connsiteX27" fmla="*/ 154983 w 503695"/>
                <a:gd name="connsiteY27" fmla="*/ 2433234 h 3779730"/>
                <a:gd name="connsiteX28" fmla="*/ 154983 w 503695"/>
                <a:gd name="connsiteY28" fmla="*/ 2433234 h 3779730"/>
                <a:gd name="connsiteX29" fmla="*/ 109698 w 503695"/>
                <a:gd name="connsiteY29" fmla="*/ 2310458 h 3779730"/>
                <a:gd name="connsiteX30" fmla="*/ 116237 w 503695"/>
                <a:gd name="connsiteY30" fmla="*/ 2255003 h 3779730"/>
                <a:gd name="connsiteX31" fmla="*/ 130525 w 503695"/>
                <a:gd name="connsiteY31" fmla="*/ 2197853 h 3779730"/>
                <a:gd name="connsiteX32" fmla="*/ 82859 w 503695"/>
                <a:gd name="connsiteY32" fmla="*/ 1848455 h 3779730"/>
                <a:gd name="connsiteX33" fmla="*/ 50086 w 503695"/>
                <a:gd name="connsiteY33" fmla="*/ 1825207 h 3779730"/>
                <a:gd name="connsiteX34" fmla="*/ 26840 w 503695"/>
                <a:gd name="connsiteY34" fmla="*/ 1555885 h 3779730"/>
                <a:gd name="connsiteX35" fmla="*/ 45324 w 503695"/>
                <a:gd name="connsiteY35" fmla="*/ 1434803 h 3779730"/>
                <a:gd name="connsiteX36" fmla="*/ 77491 w 503695"/>
                <a:gd name="connsiteY36" fmla="*/ 1371600 h 3779730"/>
                <a:gd name="connsiteX37" fmla="*/ 69742 w 503695"/>
                <a:gd name="connsiteY37" fmla="*/ 1325105 h 3779730"/>
                <a:gd name="connsiteX38" fmla="*/ 57835 w 503695"/>
                <a:gd name="connsiteY38" fmla="*/ 1291767 h 3779730"/>
                <a:gd name="connsiteX39" fmla="*/ 77491 w 503695"/>
                <a:gd name="connsiteY39" fmla="*/ 1255362 h 3779730"/>
                <a:gd name="connsiteX40" fmla="*/ 61993 w 503695"/>
                <a:gd name="connsiteY40" fmla="*/ 1131376 h 3779730"/>
                <a:gd name="connsiteX41" fmla="*/ 61993 w 503695"/>
                <a:gd name="connsiteY41" fmla="*/ 968644 h 3779730"/>
                <a:gd name="connsiteX42" fmla="*/ 54849 w 503695"/>
                <a:gd name="connsiteY42" fmla="*/ 867864 h 3779730"/>
                <a:gd name="connsiteX43" fmla="*/ 28615 w 503695"/>
                <a:gd name="connsiteY43" fmla="*/ 791583 h 3779730"/>
                <a:gd name="connsiteX44" fmla="*/ 0 w 503695"/>
                <a:gd name="connsiteY44" fmla="*/ 697423 h 3779730"/>
                <a:gd name="connsiteX45" fmla="*/ 0 w 503695"/>
                <a:gd name="connsiteY45" fmla="*/ 635430 h 3779730"/>
                <a:gd name="connsiteX0" fmla="*/ 0 w 503695"/>
                <a:gd name="connsiteY0" fmla="*/ 697423 h 3779730"/>
                <a:gd name="connsiteX1" fmla="*/ 379708 w 503695"/>
                <a:gd name="connsiteY1" fmla="*/ 0 h 3779730"/>
                <a:gd name="connsiteX2" fmla="*/ 371959 w 503695"/>
                <a:gd name="connsiteY2" fmla="*/ 154983 h 3779730"/>
                <a:gd name="connsiteX3" fmla="*/ 438028 w 503695"/>
                <a:gd name="connsiteY3" fmla="*/ 403520 h 3779730"/>
                <a:gd name="connsiteX4" fmla="*/ 414701 w 503695"/>
                <a:gd name="connsiteY4" fmla="*/ 785529 h 3779730"/>
                <a:gd name="connsiteX5" fmla="*/ 381888 w 503695"/>
                <a:gd name="connsiteY5" fmla="*/ 1025915 h 3779730"/>
                <a:gd name="connsiteX6" fmla="*/ 376036 w 503695"/>
                <a:gd name="connsiteY6" fmla="*/ 1473509 h 3779730"/>
                <a:gd name="connsiteX7" fmla="*/ 336079 w 503695"/>
                <a:gd name="connsiteY7" fmla="*/ 1842078 h 3779730"/>
                <a:gd name="connsiteX8" fmla="*/ 302217 w 503695"/>
                <a:gd name="connsiteY8" fmla="*/ 2278251 h 3779730"/>
                <a:gd name="connsiteX9" fmla="*/ 358802 w 503695"/>
                <a:gd name="connsiteY9" fmla="*/ 2621029 h 3779730"/>
                <a:gd name="connsiteX10" fmla="*/ 456594 w 503695"/>
                <a:gd name="connsiteY10" fmla="*/ 2919816 h 3779730"/>
                <a:gd name="connsiteX11" fmla="*/ 503695 w 503695"/>
                <a:gd name="connsiteY11" fmla="*/ 3301139 h 3779730"/>
                <a:gd name="connsiteX12" fmla="*/ 503695 w 503695"/>
                <a:gd name="connsiteY12" fmla="*/ 3456122 h 3779730"/>
                <a:gd name="connsiteX13" fmla="*/ 497721 w 503695"/>
                <a:gd name="connsiteY13" fmla="*/ 3633747 h 3779730"/>
                <a:gd name="connsiteX14" fmla="*/ 474433 w 503695"/>
                <a:gd name="connsiteY14" fmla="*/ 3779730 h 3779730"/>
                <a:gd name="connsiteX15" fmla="*/ 295679 w 503695"/>
                <a:gd name="connsiteY15" fmla="*/ 3606948 h 3779730"/>
                <a:gd name="connsiteX16" fmla="*/ 286718 w 503695"/>
                <a:gd name="connsiteY16" fmla="*/ 3518115 h 3779730"/>
                <a:gd name="connsiteX17" fmla="*/ 274812 w 503695"/>
                <a:gd name="connsiteY17" fmla="*/ 3471579 h 3779730"/>
                <a:gd name="connsiteX18" fmla="*/ 277193 w 503695"/>
                <a:gd name="connsiteY18" fmla="*/ 3358370 h 3779730"/>
                <a:gd name="connsiteX19" fmla="*/ 231304 w 503695"/>
                <a:gd name="connsiteY19" fmla="*/ 3269537 h 3779730"/>
                <a:gd name="connsiteX20" fmla="*/ 194334 w 503695"/>
                <a:gd name="connsiteY20" fmla="*/ 3108581 h 3779730"/>
                <a:gd name="connsiteX21" fmla="*/ 164548 w 503695"/>
                <a:gd name="connsiteY21" fmla="*/ 3017406 h 3779730"/>
                <a:gd name="connsiteX22" fmla="*/ 132947 w 503695"/>
                <a:gd name="connsiteY22" fmla="*/ 2941086 h 3779730"/>
                <a:gd name="connsiteX23" fmla="*/ 100739 w 503695"/>
                <a:gd name="connsiteY23" fmla="*/ 2727701 h 3779730"/>
                <a:gd name="connsiteX24" fmla="*/ 105502 w 503695"/>
                <a:gd name="connsiteY24" fmla="*/ 2677695 h 3779730"/>
                <a:gd name="connsiteX25" fmla="*/ 67966 w 503695"/>
                <a:gd name="connsiteY25" fmla="*/ 2632249 h 3779730"/>
                <a:gd name="connsiteX26" fmla="*/ 92990 w 503695"/>
                <a:gd name="connsiteY26" fmla="*/ 2502976 h 3779730"/>
                <a:gd name="connsiteX27" fmla="*/ 154983 w 503695"/>
                <a:gd name="connsiteY27" fmla="*/ 2433234 h 3779730"/>
                <a:gd name="connsiteX28" fmla="*/ 154983 w 503695"/>
                <a:gd name="connsiteY28" fmla="*/ 2433234 h 3779730"/>
                <a:gd name="connsiteX29" fmla="*/ 109698 w 503695"/>
                <a:gd name="connsiteY29" fmla="*/ 2310458 h 3779730"/>
                <a:gd name="connsiteX30" fmla="*/ 116237 w 503695"/>
                <a:gd name="connsiteY30" fmla="*/ 2255003 h 3779730"/>
                <a:gd name="connsiteX31" fmla="*/ 130525 w 503695"/>
                <a:gd name="connsiteY31" fmla="*/ 2197853 h 3779730"/>
                <a:gd name="connsiteX32" fmla="*/ 82859 w 503695"/>
                <a:gd name="connsiteY32" fmla="*/ 1848455 h 3779730"/>
                <a:gd name="connsiteX33" fmla="*/ 50086 w 503695"/>
                <a:gd name="connsiteY33" fmla="*/ 1825207 h 3779730"/>
                <a:gd name="connsiteX34" fmla="*/ 26840 w 503695"/>
                <a:gd name="connsiteY34" fmla="*/ 1555885 h 3779730"/>
                <a:gd name="connsiteX35" fmla="*/ 45324 w 503695"/>
                <a:gd name="connsiteY35" fmla="*/ 1434803 h 3779730"/>
                <a:gd name="connsiteX36" fmla="*/ 77491 w 503695"/>
                <a:gd name="connsiteY36" fmla="*/ 1371600 h 3779730"/>
                <a:gd name="connsiteX37" fmla="*/ 69742 w 503695"/>
                <a:gd name="connsiteY37" fmla="*/ 1325105 h 3779730"/>
                <a:gd name="connsiteX38" fmla="*/ 57835 w 503695"/>
                <a:gd name="connsiteY38" fmla="*/ 1291767 h 3779730"/>
                <a:gd name="connsiteX39" fmla="*/ 77491 w 503695"/>
                <a:gd name="connsiteY39" fmla="*/ 1255362 h 3779730"/>
                <a:gd name="connsiteX40" fmla="*/ 61993 w 503695"/>
                <a:gd name="connsiteY40" fmla="*/ 1131376 h 3779730"/>
                <a:gd name="connsiteX41" fmla="*/ 61993 w 503695"/>
                <a:gd name="connsiteY41" fmla="*/ 968644 h 3779730"/>
                <a:gd name="connsiteX42" fmla="*/ 54849 w 503695"/>
                <a:gd name="connsiteY42" fmla="*/ 867864 h 3779730"/>
                <a:gd name="connsiteX43" fmla="*/ 28615 w 503695"/>
                <a:gd name="connsiteY43" fmla="*/ 791583 h 3779730"/>
                <a:gd name="connsiteX44" fmla="*/ 0 w 503695"/>
                <a:gd name="connsiteY44" fmla="*/ 697423 h 3779730"/>
                <a:gd name="connsiteX0" fmla="*/ 1775 w 476855"/>
                <a:gd name="connsiteY0" fmla="*/ 791583 h 3779730"/>
                <a:gd name="connsiteX1" fmla="*/ 352868 w 476855"/>
                <a:gd name="connsiteY1" fmla="*/ 0 h 3779730"/>
                <a:gd name="connsiteX2" fmla="*/ 345119 w 476855"/>
                <a:gd name="connsiteY2" fmla="*/ 154983 h 3779730"/>
                <a:gd name="connsiteX3" fmla="*/ 411188 w 476855"/>
                <a:gd name="connsiteY3" fmla="*/ 403520 h 3779730"/>
                <a:gd name="connsiteX4" fmla="*/ 387861 w 476855"/>
                <a:gd name="connsiteY4" fmla="*/ 785529 h 3779730"/>
                <a:gd name="connsiteX5" fmla="*/ 355048 w 476855"/>
                <a:gd name="connsiteY5" fmla="*/ 1025915 h 3779730"/>
                <a:gd name="connsiteX6" fmla="*/ 349196 w 476855"/>
                <a:gd name="connsiteY6" fmla="*/ 1473509 h 3779730"/>
                <a:gd name="connsiteX7" fmla="*/ 309239 w 476855"/>
                <a:gd name="connsiteY7" fmla="*/ 1842078 h 3779730"/>
                <a:gd name="connsiteX8" fmla="*/ 275377 w 476855"/>
                <a:gd name="connsiteY8" fmla="*/ 2278251 h 3779730"/>
                <a:gd name="connsiteX9" fmla="*/ 331962 w 476855"/>
                <a:gd name="connsiteY9" fmla="*/ 2621029 h 3779730"/>
                <a:gd name="connsiteX10" fmla="*/ 429754 w 476855"/>
                <a:gd name="connsiteY10" fmla="*/ 2919816 h 3779730"/>
                <a:gd name="connsiteX11" fmla="*/ 476855 w 476855"/>
                <a:gd name="connsiteY11" fmla="*/ 3301139 h 3779730"/>
                <a:gd name="connsiteX12" fmla="*/ 476855 w 476855"/>
                <a:gd name="connsiteY12" fmla="*/ 3456122 h 3779730"/>
                <a:gd name="connsiteX13" fmla="*/ 470881 w 476855"/>
                <a:gd name="connsiteY13" fmla="*/ 3633747 h 3779730"/>
                <a:gd name="connsiteX14" fmla="*/ 447593 w 476855"/>
                <a:gd name="connsiteY14" fmla="*/ 3779730 h 3779730"/>
                <a:gd name="connsiteX15" fmla="*/ 268839 w 476855"/>
                <a:gd name="connsiteY15" fmla="*/ 3606948 h 3779730"/>
                <a:gd name="connsiteX16" fmla="*/ 259878 w 476855"/>
                <a:gd name="connsiteY16" fmla="*/ 3518115 h 3779730"/>
                <a:gd name="connsiteX17" fmla="*/ 247972 w 476855"/>
                <a:gd name="connsiteY17" fmla="*/ 3471579 h 3779730"/>
                <a:gd name="connsiteX18" fmla="*/ 250353 w 476855"/>
                <a:gd name="connsiteY18" fmla="*/ 3358370 h 3779730"/>
                <a:gd name="connsiteX19" fmla="*/ 204464 w 476855"/>
                <a:gd name="connsiteY19" fmla="*/ 3269537 h 3779730"/>
                <a:gd name="connsiteX20" fmla="*/ 167494 w 476855"/>
                <a:gd name="connsiteY20" fmla="*/ 3108581 h 3779730"/>
                <a:gd name="connsiteX21" fmla="*/ 137708 w 476855"/>
                <a:gd name="connsiteY21" fmla="*/ 3017406 h 3779730"/>
                <a:gd name="connsiteX22" fmla="*/ 106107 w 476855"/>
                <a:gd name="connsiteY22" fmla="*/ 2941086 h 3779730"/>
                <a:gd name="connsiteX23" fmla="*/ 73899 w 476855"/>
                <a:gd name="connsiteY23" fmla="*/ 2727701 h 3779730"/>
                <a:gd name="connsiteX24" fmla="*/ 78662 w 476855"/>
                <a:gd name="connsiteY24" fmla="*/ 2677695 h 3779730"/>
                <a:gd name="connsiteX25" fmla="*/ 41126 w 476855"/>
                <a:gd name="connsiteY25" fmla="*/ 2632249 h 3779730"/>
                <a:gd name="connsiteX26" fmla="*/ 66150 w 476855"/>
                <a:gd name="connsiteY26" fmla="*/ 2502976 h 3779730"/>
                <a:gd name="connsiteX27" fmla="*/ 128143 w 476855"/>
                <a:gd name="connsiteY27" fmla="*/ 2433234 h 3779730"/>
                <a:gd name="connsiteX28" fmla="*/ 128143 w 476855"/>
                <a:gd name="connsiteY28" fmla="*/ 2433234 h 3779730"/>
                <a:gd name="connsiteX29" fmla="*/ 82858 w 476855"/>
                <a:gd name="connsiteY29" fmla="*/ 2310458 h 3779730"/>
                <a:gd name="connsiteX30" fmla="*/ 89397 w 476855"/>
                <a:gd name="connsiteY30" fmla="*/ 2255003 h 3779730"/>
                <a:gd name="connsiteX31" fmla="*/ 103685 w 476855"/>
                <a:gd name="connsiteY31" fmla="*/ 2197853 h 3779730"/>
                <a:gd name="connsiteX32" fmla="*/ 56019 w 476855"/>
                <a:gd name="connsiteY32" fmla="*/ 1848455 h 3779730"/>
                <a:gd name="connsiteX33" fmla="*/ 23246 w 476855"/>
                <a:gd name="connsiteY33" fmla="*/ 1825207 h 3779730"/>
                <a:gd name="connsiteX34" fmla="*/ 0 w 476855"/>
                <a:gd name="connsiteY34" fmla="*/ 1555885 h 3779730"/>
                <a:gd name="connsiteX35" fmla="*/ 18484 w 476855"/>
                <a:gd name="connsiteY35" fmla="*/ 1434803 h 3779730"/>
                <a:gd name="connsiteX36" fmla="*/ 50651 w 476855"/>
                <a:gd name="connsiteY36" fmla="*/ 1371600 h 3779730"/>
                <a:gd name="connsiteX37" fmla="*/ 42902 w 476855"/>
                <a:gd name="connsiteY37" fmla="*/ 1325105 h 3779730"/>
                <a:gd name="connsiteX38" fmla="*/ 30995 w 476855"/>
                <a:gd name="connsiteY38" fmla="*/ 1291767 h 3779730"/>
                <a:gd name="connsiteX39" fmla="*/ 50651 w 476855"/>
                <a:gd name="connsiteY39" fmla="*/ 1255362 h 3779730"/>
                <a:gd name="connsiteX40" fmla="*/ 35153 w 476855"/>
                <a:gd name="connsiteY40" fmla="*/ 1131376 h 3779730"/>
                <a:gd name="connsiteX41" fmla="*/ 35153 w 476855"/>
                <a:gd name="connsiteY41" fmla="*/ 968644 h 3779730"/>
                <a:gd name="connsiteX42" fmla="*/ 28009 w 476855"/>
                <a:gd name="connsiteY42" fmla="*/ 867864 h 3779730"/>
                <a:gd name="connsiteX43" fmla="*/ 1775 w 476855"/>
                <a:gd name="connsiteY43" fmla="*/ 791583 h 3779730"/>
                <a:gd name="connsiteX0" fmla="*/ 28009 w 476855"/>
                <a:gd name="connsiteY0" fmla="*/ 867864 h 3779730"/>
                <a:gd name="connsiteX1" fmla="*/ 352868 w 476855"/>
                <a:gd name="connsiteY1" fmla="*/ 0 h 3779730"/>
                <a:gd name="connsiteX2" fmla="*/ 345119 w 476855"/>
                <a:gd name="connsiteY2" fmla="*/ 154983 h 3779730"/>
                <a:gd name="connsiteX3" fmla="*/ 411188 w 476855"/>
                <a:gd name="connsiteY3" fmla="*/ 403520 h 3779730"/>
                <a:gd name="connsiteX4" fmla="*/ 387861 w 476855"/>
                <a:gd name="connsiteY4" fmla="*/ 785529 h 3779730"/>
                <a:gd name="connsiteX5" fmla="*/ 355048 w 476855"/>
                <a:gd name="connsiteY5" fmla="*/ 1025915 h 3779730"/>
                <a:gd name="connsiteX6" fmla="*/ 349196 w 476855"/>
                <a:gd name="connsiteY6" fmla="*/ 1473509 h 3779730"/>
                <a:gd name="connsiteX7" fmla="*/ 309239 w 476855"/>
                <a:gd name="connsiteY7" fmla="*/ 1842078 h 3779730"/>
                <a:gd name="connsiteX8" fmla="*/ 275377 w 476855"/>
                <a:gd name="connsiteY8" fmla="*/ 2278251 h 3779730"/>
                <a:gd name="connsiteX9" fmla="*/ 331962 w 476855"/>
                <a:gd name="connsiteY9" fmla="*/ 2621029 h 3779730"/>
                <a:gd name="connsiteX10" fmla="*/ 429754 w 476855"/>
                <a:gd name="connsiteY10" fmla="*/ 2919816 h 3779730"/>
                <a:gd name="connsiteX11" fmla="*/ 476855 w 476855"/>
                <a:gd name="connsiteY11" fmla="*/ 3301139 h 3779730"/>
                <a:gd name="connsiteX12" fmla="*/ 476855 w 476855"/>
                <a:gd name="connsiteY12" fmla="*/ 3456122 h 3779730"/>
                <a:gd name="connsiteX13" fmla="*/ 470881 w 476855"/>
                <a:gd name="connsiteY13" fmla="*/ 3633747 h 3779730"/>
                <a:gd name="connsiteX14" fmla="*/ 447593 w 476855"/>
                <a:gd name="connsiteY14" fmla="*/ 3779730 h 3779730"/>
                <a:gd name="connsiteX15" fmla="*/ 268839 w 476855"/>
                <a:gd name="connsiteY15" fmla="*/ 3606948 h 3779730"/>
                <a:gd name="connsiteX16" fmla="*/ 259878 w 476855"/>
                <a:gd name="connsiteY16" fmla="*/ 3518115 h 3779730"/>
                <a:gd name="connsiteX17" fmla="*/ 247972 w 476855"/>
                <a:gd name="connsiteY17" fmla="*/ 3471579 h 3779730"/>
                <a:gd name="connsiteX18" fmla="*/ 250353 w 476855"/>
                <a:gd name="connsiteY18" fmla="*/ 3358370 h 3779730"/>
                <a:gd name="connsiteX19" fmla="*/ 204464 w 476855"/>
                <a:gd name="connsiteY19" fmla="*/ 3269537 h 3779730"/>
                <a:gd name="connsiteX20" fmla="*/ 167494 w 476855"/>
                <a:gd name="connsiteY20" fmla="*/ 3108581 h 3779730"/>
                <a:gd name="connsiteX21" fmla="*/ 137708 w 476855"/>
                <a:gd name="connsiteY21" fmla="*/ 3017406 h 3779730"/>
                <a:gd name="connsiteX22" fmla="*/ 106107 w 476855"/>
                <a:gd name="connsiteY22" fmla="*/ 2941086 h 3779730"/>
                <a:gd name="connsiteX23" fmla="*/ 73899 w 476855"/>
                <a:gd name="connsiteY23" fmla="*/ 2727701 h 3779730"/>
                <a:gd name="connsiteX24" fmla="*/ 78662 w 476855"/>
                <a:gd name="connsiteY24" fmla="*/ 2677695 h 3779730"/>
                <a:gd name="connsiteX25" fmla="*/ 41126 w 476855"/>
                <a:gd name="connsiteY25" fmla="*/ 2632249 h 3779730"/>
                <a:gd name="connsiteX26" fmla="*/ 66150 w 476855"/>
                <a:gd name="connsiteY26" fmla="*/ 2502976 h 3779730"/>
                <a:gd name="connsiteX27" fmla="*/ 128143 w 476855"/>
                <a:gd name="connsiteY27" fmla="*/ 2433234 h 3779730"/>
                <a:gd name="connsiteX28" fmla="*/ 128143 w 476855"/>
                <a:gd name="connsiteY28" fmla="*/ 2433234 h 3779730"/>
                <a:gd name="connsiteX29" fmla="*/ 82858 w 476855"/>
                <a:gd name="connsiteY29" fmla="*/ 2310458 h 3779730"/>
                <a:gd name="connsiteX30" fmla="*/ 89397 w 476855"/>
                <a:gd name="connsiteY30" fmla="*/ 2255003 h 3779730"/>
                <a:gd name="connsiteX31" fmla="*/ 103685 w 476855"/>
                <a:gd name="connsiteY31" fmla="*/ 2197853 h 3779730"/>
                <a:gd name="connsiteX32" fmla="*/ 56019 w 476855"/>
                <a:gd name="connsiteY32" fmla="*/ 1848455 h 3779730"/>
                <a:gd name="connsiteX33" fmla="*/ 23246 w 476855"/>
                <a:gd name="connsiteY33" fmla="*/ 1825207 h 3779730"/>
                <a:gd name="connsiteX34" fmla="*/ 0 w 476855"/>
                <a:gd name="connsiteY34" fmla="*/ 1555885 h 3779730"/>
                <a:gd name="connsiteX35" fmla="*/ 18484 w 476855"/>
                <a:gd name="connsiteY35" fmla="*/ 1434803 h 3779730"/>
                <a:gd name="connsiteX36" fmla="*/ 50651 w 476855"/>
                <a:gd name="connsiteY36" fmla="*/ 1371600 h 3779730"/>
                <a:gd name="connsiteX37" fmla="*/ 42902 w 476855"/>
                <a:gd name="connsiteY37" fmla="*/ 1325105 h 3779730"/>
                <a:gd name="connsiteX38" fmla="*/ 30995 w 476855"/>
                <a:gd name="connsiteY38" fmla="*/ 1291767 h 3779730"/>
                <a:gd name="connsiteX39" fmla="*/ 50651 w 476855"/>
                <a:gd name="connsiteY39" fmla="*/ 1255362 h 3779730"/>
                <a:gd name="connsiteX40" fmla="*/ 35153 w 476855"/>
                <a:gd name="connsiteY40" fmla="*/ 1131376 h 3779730"/>
                <a:gd name="connsiteX41" fmla="*/ 35153 w 476855"/>
                <a:gd name="connsiteY41" fmla="*/ 968644 h 3779730"/>
                <a:gd name="connsiteX42" fmla="*/ 28009 w 476855"/>
                <a:gd name="connsiteY42" fmla="*/ 867864 h 3779730"/>
                <a:gd name="connsiteX0" fmla="*/ 35153 w 476855"/>
                <a:gd name="connsiteY0" fmla="*/ 968644 h 3779730"/>
                <a:gd name="connsiteX1" fmla="*/ 352868 w 476855"/>
                <a:gd name="connsiteY1" fmla="*/ 0 h 3779730"/>
                <a:gd name="connsiteX2" fmla="*/ 345119 w 476855"/>
                <a:gd name="connsiteY2" fmla="*/ 154983 h 3779730"/>
                <a:gd name="connsiteX3" fmla="*/ 411188 w 476855"/>
                <a:gd name="connsiteY3" fmla="*/ 403520 h 3779730"/>
                <a:gd name="connsiteX4" fmla="*/ 387861 w 476855"/>
                <a:gd name="connsiteY4" fmla="*/ 785529 h 3779730"/>
                <a:gd name="connsiteX5" fmla="*/ 355048 w 476855"/>
                <a:gd name="connsiteY5" fmla="*/ 1025915 h 3779730"/>
                <a:gd name="connsiteX6" fmla="*/ 349196 w 476855"/>
                <a:gd name="connsiteY6" fmla="*/ 1473509 h 3779730"/>
                <a:gd name="connsiteX7" fmla="*/ 309239 w 476855"/>
                <a:gd name="connsiteY7" fmla="*/ 1842078 h 3779730"/>
                <a:gd name="connsiteX8" fmla="*/ 275377 w 476855"/>
                <a:gd name="connsiteY8" fmla="*/ 2278251 h 3779730"/>
                <a:gd name="connsiteX9" fmla="*/ 331962 w 476855"/>
                <a:gd name="connsiteY9" fmla="*/ 2621029 h 3779730"/>
                <a:gd name="connsiteX10" fmla="*/ 429754 w 476855"/>
                <a:gd name="connsiteY10" fmla="*/ 2919816 h 3779730"/>
                <a:gd name="connsiteX11" fmla="*/ 476855 w 476855"/>
                <a:gd name="connsiteY11" fmla="*/ 3301139 h 3779730"/>
                <a:gd name="connsiteX12" fmla="*/ 476855 w 476855"/>
                <a:gd name="connsiteY12" fmla="*/ 3456122 h 3779730"/>
                <a:gd name="connsiteX13" fmla="*/ 470881 w 476855"/>
                <a:gd name="connsiteY13" fmla="*/ 3633747 h 3779730"/>
                <a:gd name="connsiteX14" fmla="*/ 447593 w 476855"/>
                <a:gd name="connsiteY14" fmla="*/ 3779730 h 3779730"/>
                <a:gd name="connsiteX15" fmla="*/ 268839 w 476855"/>
                <a:gd name="connsiteY15" fmla="*/ 3606948 h 3779730"/>
                <a:gd name="connsiteX16" fmla="*/ 259878 w 476855"/>
                <a:gd name="connsiteY16" fmla="*/ 3518115 h 3779730"/>
                <a:gd name="connsiteX17" fmla="*/ 247972 w 476855"/>
                <a:gd name="connsiteY17" fmla="*/ 3471579 h 3779730"/>
                <a:gd name="connsiteX18" fmla="*/ 250353 w 476855"/>
                <a:gd name="connsiteY18" fmla="*/ 3358370 h 3779730"/>
                <a:gd name="connsiteX19" fmla="*/ 204464 w 476855"/>
                <a:gd name="connsiteY19" fmla="*/ 3269537 h 3779730"/>
                <a:gd name="connsiteX20" fmla="*/ 167494 w 476855"/>
                <a:gd name="connsiteY20" fmla="*/ 3108581 h 3779730"/>
                <a:gd name="connsiteX21" fmla="*/ 137708 w 476855"/>
                <a:gd name="connsiteY21" fmla="*/ 3017406 h 3779730"/>
                <a:gd name="connsiteX22" fmla="*/ 106107 w 476855"/>
                <a:gd name="connsiteY22" fmla="*/ 2941086 h 3779730"/>
                <a:gd name="connsiteX23" fmla="*/ 73899 w 476855"/>
                <a:gd name="connsiteY23" fmla="*/ 2727701 h 3779730"/>
                <a:gd name="connsiteX24" fmla="*/ 78662 w 476855"/>
                <a:gd name="connsiteY24" fmla="*/ 2677695 h 3779730"/>
                <a:gd name="connsiteX25" fmla="*/ 41126 w 476855"/>
                <a:gd name="connsiteY25" fmla="*/ 2632249 h 3779730"/>
                <a:gd name="connsiteX26" fmla="*/ 66150 w 476855"/>
                <a:gd name="connsiteY26" fmla="*/ 2502976 h 3779730"/>
                <a:gd name="connsiteX27" fmla="*/ 128143 w 476855"/>
                <a:gd name="connsiteY27" fmla="*/ 2433234 h 3779730"/>
                <a:gd name="connsiteX28" fmla="*/ 128143 w 476855"/>
                <a:gd name="connsiteY28" fmla="*/ 2433234 h 3779730"/>
                <a:gd name="connsiteX29" fmla="*/ 82858 w 476855"/>
                <a:gd name="connsiteY29" fmla="*/ 2310458 h 3779730"/>
                <a:gd name="connsiteX30" fmla="*/ 89397 w 476855"/>
                <a:gd name="connsiteY30" fmla="*/ 2255003 h 3779730"/>
                <a:gd name="connsiteX31" fmla="*/ 103685 w 476855"/>
                <a:gd name="connsiteY31" fmla="*/ 2197853 h 3779730"/>
                <a:gd name="connsiteX32" fmla="*/ 56019 w 476855"/>
                <a:gd name="connsiteY32" fmla="*/ 1848455 h 3779730"/>
                <a:gd name="connsiteX33" fmla="*/ 23246 w 476855"/>
                <a:gd name="connsiteY33" fmla="*/ 1825207 h 3779730"/>
                <a:gd name="connsiteX34" fmla="*/ 0 w 476855"/>
                <a:gd name="connsiteY34" fmla="*/ 1555885 h 3779730"/>
                <a:gd name="connsiteX35" fmla="*/ 18484 w 476855"/>
                <a:gd name="connsiteY35" fmla="*/ 1434803 h 3779730"/>
                <a:gd name="connsiteX36" fmla="*/ 50651 w 476855"/>
                <a:gd name="connsiteY36" fmla="*/ 1371600 h 3779730"/>
                <a:gd name="connsiteX37" fmla="*/ 42902 w 476855"/>
                <a:gd name="connsiteY37" fmla="*/ 1325105 h 3779730"/>
                <a:gd name="connsiteX38" fmla="*/ 30995 w 476855"/>
                <a:gd name="connsiteY38" fmla="*/ 1291767 h 3779730"/>
                <a:gd name="connsiteX39" fmla="*/ 50651 w 476855"/>
                <a:gd name="connsiteY39" fmla="*/ 1255362 h 3779730"/>
                <a:gd name="connsiteX40" fmla="*/ 35153 w 476855"/>
                <a:gd name="connsiteY40" fmla="*/ 1131376 h 3779730"/>
                <a:gd name="connsiteX41" fmla="*/ 35153 w 476855"/>
                <a:gd name="connsiteY41" fmla="*/ 968644 h 3779730"/>
                <a:gd name="connsiteX0" fmla="*/ 35153 w 476855"/>
                <a:gd name="connsiteY0" fmla="*/ 1131376 h 3779730"/>
                <a:gd name="connsiteX1" fmla="*/ 352868 w 476855"/>
                <a:gd name="connsiteY1" fmla="*/ 0 h 3779730"/>
                <a:gd name="connsiteX2" fmla="*/ 345119 w 476855"/>
                <a:gd name="connsiteY2" fmla="*/ 154983 h 3779730"/>
                <a:gd name="connsiteX3" fmla="*/ 411188 w 476855"/>
                <a:gd name="connsiteY3" fmla="*/ 403520 h 3779730"/>
                <a:gd name="connsiteX4" fmla="*/ 387861 w 476855"/>
                <a:gd name="connsiteY4" fmla="*/ 785529 h 3779730"/>
                <a:gd name="connsiteX5" fmla="*/ 355048 w 476855"/>
                <a:gd name="connsiteY5" fmla="*/ 1025915 h 3779730"/>
                <a:gd name="connsiteX6" fmla="*/ 349196 w 476855"/>
                <a:gd name="connsiteY6" fmla="*/ 1473509 h 3779730"/>
                <a:gd name="connsiteX7" fmla="*/ 309239 w 476855"/>
                <a:gd name="connsiteY7" fmla="*/ 1842078 h 3779730"/>
                <a:gd name="connsiteX8" fmla="*/ 275377 w 476855"/>
                <a:gd name="connsiteY8" fmla="*/ 2278251 h 3779730"/>
                <a:gd name="connsiteX9" fmla="*/ 331962 w 476855"/>
                <a:gd name="connsiteY9" fmla="*/ 2621029 h 3779730"/>
                <a:gd name="connsiteX10" fmla="*/ 429754 w 476855"/>
                <a:gd name="connsiteY10" fmla="*/ 2919816 h 3779730"/>
                <a:gd name="connsiteX11" fmla="*/ 476855 w 476855"/>
                <a:gd name="connsiteY11" fmla="*/ 3301139 h 3779730"/>
                <a:gd name="connsiteX12" fmla="*/ 476855 w 476855"/>
                <a:gd name="connsiteY12" fmla="*/ 3456122 h 3779730"/>
                <a:gd name="connsiteX13" fmla="*/ 470881 w 476855"/>
                <a:gd name="connsiteY13" fmla="*/ 3633747 h 3779730"/>
                <a:gd name="connsiteX14" fmla="*/ 447593 w 476855"/>
                <a:gd name="connsiteY14" fmla="*/ 3779730 h 3779730"/>
                <a:gd name="connsiteX15" fmla="*/ 268839 w 476855"/>
                <a:gd name="connsiteY15" fmla="*/ 3606948 h 3779730"/>
                <a:gd name="connsiteX16" fmla="*/ 259878 w 476855"/>
                <a:gd name="connsiteY16" fmla="*/ 3518115 h 3779730"/>
                <a:gd name="connsiteX17" fmla="*/ 247972 w 476855"/>
                <a:gd name="connsiteY17" fmla="*/ 3471579 h 3779730"/>
                <a:gd name="connsiteX18" fmla="*/ 250353 w 476855"/>
                <a:gd name="connsiteY18" fmla="*/ 3358370 h 3779730"/>
                <a:gd name="connsiteX19" fmla="*/ 204464 w 476855"/>
                <a:gd name="connsiteY19" fmla="*/ 3269537 h 3779730"/>
                <a:gd name="connsiteX20" fmla="*/ 167494 w 476855"/>
                <a:gd name="connsiteY20" fmla="*/ 3108581 h 3779730"/>
                <a:gd name="connsiteX21" fmla="*/ 137708 w 476855"/>
                <a:gd name="connsiteY21" fmla="*/ 3017406 h 3779730"/>
                <a:gd name="connsiteX22" fmla="*/ 106107 w 476855"/>
                <a:gd name="connsiteY22" fmla="*/ 2941086 h 3779730"/>
                <a:gd name="connsiteX23" fmla="*/ 73899 w 476855"/>
                <a:gd name="connsiteY23" fmla="*/ 2727701 h 3779730"/>
                <a:gd name="connsiteX24" fmla="*/ 78662 w 476855"/>
                <a:gd name="connsiteY24" fmla="*/ 2677695 h 3779730"/>
                <a:gd name="connsiteX25" fmla="*/ 41126 w 476855"/>
                <a:gd name="connsiteY25" fmla="*/ 2632249 h 3779730"/>
                <a:gd name="connsiteX26" fmla="*/ 66150 w 476855"/>
                <a:gd name="connsiteY26" fmla="*/ 2502976 h 3779730"/>
                <a:gd name="connsiteX27" fmla="*/ 128143 w 476855"/>
                <a:gd name="connsiteY27" fmla="*/ 2433234 h 3779730"/>
                <a:gd name="connsiteX28" fmla="*/ 128143 w 476855"/>
                <a:gd name="connsiteY28" fmla="*/ 2433234 h 3779730"/>
                <a:gd name="connsiteX29" fmla="*/ 82858 w 476855"/>
                <a:gd name="connsiteY29" fmla="*/ 2310458 h 3779730"/>
                <a:gd name="connsiteX30" fmla="*/ 89397 w 476855"/>
                <a:gd name="connsiteY30" fmla="*/ 2255003 h 3779730"/>
                <a:gd name="connsiteX31" fmla="*/ 103685 w 476855"/>
                <a:gd name="connsiteY31" fmla="*/ 2197853 h 3779730"/>
                <a:gd name="connsiteX32" fmla="*/ 56019 w 476855"/>
                <a:gd name="connsiteY32" fmla="*/ 1848455 h 3779730"/>
                <a:gd name="connsiteX33" fmla="*/ 23246 w 476855"/>
                <a:gd name="connsiteY33" fmla="*/ 1825207 h 3779730"/>
                <a:gd name="connsiteX34" fmla="*/ 0 w 476855"/>
                <a:gd name="connsiteY34" fmla="*/ 1555885 h 3779730"/>
                <a:gd name="connsiteX35" fmla="*/ 18484 w 476855"/>
                <a:gd name="connsiteY35" fmla="*/ 1434803 h 3779730"/>
                <a:gd name="connsiteX36" fmla="*/ 50651 w 476855"/>
                <a:gd name="connsiteY36" fmla="*/ 1371600 h 3779730"/>
                <a:gd name="connsiteX37" fmla="*/ 42902 w 476855"/>
                <a:gd name="connsiteY37" fmla="*/ 1325105 h 3779730"/>
                <a:gd name="connsiteX38" fmla="*/ 30995 w 476855"/>
                <a:gd name="connsiteY38" fmla="*/ 1291767 h 3779730"/>
                <a:gd name="connsiteX39" fmla="*/ 50651 w 476855"/>
                <a:gd name="connsiteY39" fmla="*/ 1255362 h 3779730"/>
                <a:gd name="connsiteX40" fmla="*/ 35153 w 476855"/>
                <a:gd name="connsiteY40" fmla="*/ 1131376 h 3779730"/>
                <a:gd name="connsiteX0" fmla="*/ 50651 w 476855"/>
                <a:gd name="connsiteY0" fmla="*/ 1255362 h 3779730"/>
                <a:gd name="connsiteX1" fmla="*/ 352868 w 476855"/>
                <a:gd name="connsiteY1" fmla="*/ 0 h 3779730"/>
                <a:gd name="connsiteX2" fmla="*/ 345119 w 476855"/>
                <a:gd name="connsiteY2" fmla="*/ 154983 h 3779730"/>
                <a:gd name="connsiteX3" fmla="*/ 411188 w 476855"/>
                <a:gd name="connsiteY3" fmla="*/ 403520 h 3779730"/>
                <a:gd name="connsiteX4" fmla="*/ 387861 w 476855"/>
                <a:gd name="connsiteY4" fmla="*/ 785529 h 3779730"/>
                <a:gd name="connsiteX5" fmla="*/ 355048 w 476855"/>
                <a:gd name="connsiteY5" fmla="*/ 1025915 h 3779730"/>
                <a:gd name="connsiteX6" fmla="*/ 349196 w 476855"/>
                <a:gd name="connsiteY6" fmla="*/ 1473509 h 3779730"/>
                <a:gd name="connsiteX7" fmla="*/ 309239 w 476855"/>
                <a:gd name="connsiteY7" fmla="*/ 1842078 h 3779730"/>
                <a:gd name="connsiteX8" fmla="*/ 275377 w 476855"/>
                <a:gd name="connsiteY8" fmla="*/ 2278251 h 3779730"/>
                <a:gd name="connsiteX9" fmla="*/ 331962 w 476855"/>
                <a:gd name="connsiteY9" fmla="*/ 2621029 h 3779730"/>
                <a:gd name="connsiteX10" fmla="*/ 429754 w 476855"/>
                <a:gd name="connsiteY10" fmla="*/ 2919816 h 3779730"/>
                <a:gd name="connsiteX11" fmla="*/ 476855 w 476855"/>
                <a:gd name="connsiteY11" fmla="*/ 3301139 h 3779730"/>
                <a:gd name="connsiteX12" fmla="*/ 476855 w 476855"/>
                <a:gd name="connsiteY12" fmla="*/ 3456122 h 3779730"/>
                <a:gd name="connsiteX13" fmla="*/ 470881 w 476855"/>
                <a:gd name="connsiteY13" fmla="*/ 3633747 h 3779730"/>
                <a:gd name="connsiteX14" fmla="*/ 447593 w 476855"/>
                <a:gd name="connsiteY14" fmla="*/ 3779730 h 3779730"/>
                <a:gd name="connsiteX15" fmla="*/ 268839 w 476855"/>
                <a:gd name="connsiteY15" fmla="*/ 3606948 h 3779730"/>
                <a:gd name="connsiteX16" fmla="*/ 259878 w 476855"/>
                <a:gd name="connsiteY16" fmla="*/ 3518115 h 3779730"/>
                <a:gd name="connsiteX17" fmla="*/ 247972 w 476855"/>
                <a:gd name="connsiteY17" fmla="*/ 3471579 h 3779730"/>
                <a:gd name="connsiteX18" fmla="*/ 250353 w 476855"/>
                <a:gd name="connsiteY18" fmla="*/ 3358370 h 3779730"/>
                <a:gd name="connsiteX19" fmla="*/ 204464 w 476855"/>
                <a:gd name="connsiteY19" fmla="*/ 3269537 h 3779730"/>
                <a:gd name="connsiteX20" fmla="*/ 167494 w 476855"/>
                <a:gd name="connsiteY20" fmla="*/ 3108581 h 3779730"/>
                <a:gd name="connsiteX21" fmla="*/ 137708 w 476855"/>
                <a:gd name="connsiteY21" fmla="*/ 3017406 h 3779730"/>
                <a:gd name="connsiteX22" fmla="*/ 106107 w 476855"/>
                <a:gd name="connsiteY22" fmla="*/ 2941086 h 3779730"/>
                <a:gd name="connsiteX23" fmla="*/ 73899 w 476855"/>
                <a:gd name="connsiteY23" fmla="*/ 2727701 h 3779730"/>
                <a:gd name="connsiteX24" fmla="*/ 78662 w 476855"/>
                <a:gd name="connsiteY24" fmla="*/ 2677695 h 3779730"/>
                <a:gd name="connsiteX25" fmla="*/ 41126 w 476855"/>
                <a:gd name="connsiteY25" fmla="*/ 2632249 h 3779730"/>
                <a:gd name="connsiteX26" fmla="*/ 66150 w 476855"/>
                <a:gd name="connsiteY26" fmla="*/ 2502976 h 3779730"/>
                <a:gd name="connsiteX27" fmla="*/ 128143 w 476855"/>
                <a:gd name="connsiteY27" fmla="*/ 2433234 h 3779730"/>
                <a:gd name="connsiteX28" fmla="*/ 128143 w 476855"/>
                <a:gd name="connsiteY28" fmla="*/ 2433234 h 3779730"/>
                <a:gd name="connsiteX29" fmla="*/ 82858 w 476855"/>
                <a:gd name="connsiteY29" fmla="*/ 2310458 h 3779730"/>
                <a:gd name="connsiteX30" fmla="*/ 89397 w 476855"/>
                <a:gd name="connsiteY30" fmla="*/ 2255003 h 3779730"/>
                <a:gd name="connsiteX31" fmla="*/ 103685 w 476855"/>
                <a:gd name="connsiteY31" fmla="*/ 2197853 h 3779730"/>
                <a:gd name="connsiteX32" fmla="*/ 56019 w 476855"/>
                <a:gd name="connsiteY32" fmla="*/ 1848455 h 3779730"/>
                <a:gd name="connsiteX33" fmla="*/ 23246 w 476855"/>
                <a:gd name="connsiteY33" fmla="*/ 1825207 h 3779730"/>
                <a:gd name="connsiteX34" fmla="*/ 0 w 476855"/>
                <a:gd name="connsiteY34" fmla="*/ 1555885 h 3779730"/>
                <a:gd name="connsiteX35" fmla="*/ 18484 w 476855"/>
                <a:gd name="connsiteY35" fmla="*/ 1434803 h 3779730"/>
                <a:gd name="connsiteX36" fmla="*/ 50651 w 476855"/>
                <a:gd name="connsiteY36" fmla="*/ 1371600 h 3779730"/>
                <a:gd name="connsiteX37" fmla="*/ 42902 w 476855"/>
                <a:gd name="connsiteY37" fmla="*/ 1325105 h 3779730"/>
                <a:gd name="connsiteX38" fmla="*/ 30995 w 476855"/>
                <a:gd name="connsiteY38" fmla="*/ 1291767 h 3779730"/>
                <a:gd name="connsiteX39" fmla="*/ 50651 w 476855"/>
                <a:gd name="connsiteY39" fmla="*/ 1255362 h 3779730"/>
                <a:gd name="connsiteX0" fmla="*/ 30995 w 476855"/>
                <a:gd name="connsiteY0" fmla="*/ 1291767 h 3779730"/>
                <a:gd name="connsiteX1" fmla="*/ 352868 w 476855"/>
                <a:gd name="connsiteY1" fmla="*/ 0 h 3779730"/>
                <a:gd name="connsiteX2" fmla="*/ 345119 w 476855"/>
                <a:gd name="connsiteY2" fmla="*/ 154983 h 3779730"/>
                <a:gd name="connsiteX3" fmla="*/ 411188 w 476855"/>
                <a:gd name="connsiteY3" fmla="*/ 403520 h 3779730"/>
                <a:gd name="connsiteX4" fmla="*/ 387861 w 476855"/>
                <a:gd name="connsiteY4" fmla="*/ 785529 h 3779730"/>
                <a:gd name="connsiteX5" fmla="*/ 355048 w 476855"/>
                <a:gd name="connsiteY5" fmla="*/ 1025915 h 3779730"/>
                <a:gd name="connsiteX6" fmla="*/ 349196 w 476855"/>
                <a:gd name="connsiteY6" fmla="*/ 1473509 h 3779730"/>
                <a:gd name="connsiteX7" fmla="*/ 309239 w 476855"/>
                <a:gd name="connsiteY7" fmla="*/ 1842078 h 3779730"/>
                <a:gd name="connsiteX8" fmla="*/ 275377 w 476855"/>
                <a:gd name="connsiteY8" fmla="*/ 2278251 h 3779730"/>
                <a:gd name="connsiteX9" fmla="*/ 331962 w 476855"/>
                <a:gd name="connsiteY9" fmla="*/ 2621029 h 3779730"/>
                <a:gd name="connsiteX10" fmla="*/ 429754 w 476855"/>
                <a:gd name="connsiteY10" fmla="*/ 2919816 h 3779730"/>
                <a:gd name="connsiteX11" fmla="*/ 476855 w 476855"/>
                <a:gd name="connsiteY11" fmla="*/ 3301139 h 3779730"/>
                <a:gd name="connsiteX12" fmla="*/ 476855 w 476855"/>
                <a:gd name="connsiteY12" fmla="*/ 3456122 h 3779730"/>
                <a:gd name="connsiteX13" fmla="*/ 470881 w 476855"/>
                <a:gd name="connsiteY13" fmla="*/ 3633747 h 3779730"/>
                <a:gd name="connsiteX14" fmla="*/ 447593 w 476855"/>
                <a:gd name="connsiteY14" fmla="*/ 3779730 h 3779730"/>
                <a:gd name="connsiteX15" fmla="*/ 268839 w 476855"/>
                <a:gd name="connsiteY15" fmla="*/ 3606948 h 3779730"/>
                <a:gd name="connsiteX16" fmla="*/ 259878 w 476855"/>
                <a:gd name="connsiteY16" fmla="*/ 3518115 h 3779730"/>
                <a:gd name="connsiteX17" fmla="*/ 247972 w 476855"/>
                <a:gd name="connsiteY17" fmla="*/ 3471579 h 3779730"/>
                <a:gd name="connsiteX18" fmla="*/ 250353 w 476855"/>
                <a:gd name="connsiteY18" fmla="*/ 3358370 h 3779730"/>
                <a:gd name="connsiteX19" fmla="*/ 204464 w 476855"/>
                <a:gd name="connsiteY19" fmla="*/ 3269537 h 3779730"/>
                <a:gd name="connsiteX20" fmla="*/ 167494 w 476855"/>
                <a:gd name="connsiteY20" fmla="*/ 3108581 h 3779730"/>
                <a:gd name="connsiteX21" fmla="*/ 137708 w 476855"/>
                <a:gd name="connsiteY21" fmla="*/ 3017406 h 3779730"/>
                <a:gd name="connsiteX22" fmla="*/ 106107 w 476855"/>
                <a:gd name="connsiteY22" fmla="*/ 2941086 h 3779730"/>
                <a:gd name="connsiteX23" fmla="*/ 73899 w 476855"/>
                <a:gd name="connsiteY23" fmla="*/ 2727701 h 3779730"/>
                <a:gd name="connsiteX24" fmla="*/ 78662 w 476855"/>
                <a:gd name="connsiteY24" fmla="*/ 2677695 h 3779730"/>
                <a:gd name="connsiteX25" fmla="*/ 41126 w 476855"/>
                <a:gd name="connsiteY25" fmla="*/ 2632249 h 3779730"/>
                <a:gd name="connsiteX26" fmla="*/ 66150 w 476855"/>
                <a:gd name="connsiteY26" fmla="*/ 2502976 h 3779730"/>
                <a:gd name="connsiteX27" fmla="*/ 128143 w 476855"/>
                <a:gd name="connsiteY27" fmla="*/ 2433234 h 3779730"/>
                <a:gd name="connsiteX28" fmla="*/ 128143 w 476855"/>
                <a:gd name="connsiteY28" fmla="*/ 2433234 h 3779730"/>
                <a:gd name="connsiteX29" fmla="*/ 82858 w 476855"/>
                <a:gd name="connsiteY29" fmla="*/ 2310458 h 3779730"/>
                <a:gd name="connsiteX30" fmla="*/ 89397 w 476855"/>
                <a:gd name="connsiteY30" fmla="*/ 2255003 h 3779730"/>
                <a:gd name="connsiteX31" fmla="*/ 103685 w 476855"/>
                <a:gd name="connsiteY31" fmla="*/ 2197853 h 3779730"/>
                <a:gd name="connsiteX32" fmla="*/ 56019 w 476855"/>
                <a:gd name="connsiteY32" fmla="*/ 1848455 h 3779730"/>
                <a:gd name="connsiteX33" fmla="*/ 23246 w 476855"/>
                <a:gd name="connsiteY33" fmla="*/ 1825207 h 3779730"/>
                <a:gd name="connsiteX34" fmla="*/ 0 w 476855"/>
                <a:gd name="connsiteY34" fmla="*/ 1555885 h 3779730"/>
                <a:gd name="connsiteX35" fmla="*/ 18484 w 476855"/>
                <a:gd name="connsiteY35" fmla="*/ 1434803 h 3779730"/>
                <a:gd name="connsiteX36" fmla="*/ 50651 w 476855"/>
                <a:gd name="connsiteY36" fmla="*/ 1371600 h 3779730"/>
                <a:gd name="connsiteX37" fmla="*/ 42902 w 476855"/>
                <a:gd name="connsiteY37" fmla="*/ 1325105 h 3779730"/>
                <a:gd name="connsiteX38" fmla="*/ 30995 w 476855"/>
                <a:gd name="connsiteY38" fmla="*/ 1291767 h 3779730"/>
                <a:gd name="connsiteX0" fmla="*/ 42902 w 476855"/>
                <a:gd name="connsiteY0" fmla="*/ 1325105 h 3779730"/>
                <a:gd name="connsiteX1" fmla="*/ 352868 w 476855"/>
                <a:gd name="connsiteY1" fmla="*/ 0 h 3779730"/>
                <a:gd name="connsiteX2" fmla="*/ 345119 w 476855"/>
                <a:gd name="connsiteY2" fmla="*/ 154983 h 3779730"/>
                <a:gd name="connsiteX3" fmla="*/ 411188 w 476855"/>
                <a:gd name="connsiteY3" fmla="*/ 403520 h 3779730"/>
                <a:gd name="connsiteX4" fmla="*/ 387861 w 476855"/>
                <a:gd name="connsiteY4" fmla="*/ 785529 h 3779730"/>
                <a:gd name="connsiteX5" fmla="*/ 355048 w 476855"/>
                <a:gd name="connsiteY5" fmla="*/ 1025915 h 3779730"/>
                <a:gd name="connsiteX6" fmla="*/ 349196 w 476855"/>
                <a:gd name="connsiteY6" fmla="*/ 1473509 h 3779730"/>
                <a:gd name="connsiteX7" fmla="*/ 309239 w 476855"/>
                <a:gd name="connsiteY7" fmla="*/ 1842078 h 3779730"/>
                <a:gd name="connsiteX8" fmla="*/ 275377 w 476855"/>
                <a:gd name="connsiteY8" fmla="*/ 2278251 h 3779730"/>
                <a:gd name="connsiteX9" fmla="*/ 331962 w 476855"/>
                <a:gd name="connsiteY9" fmla="*/ 2621029 h 3779730"/>
                <a:gd name="connsiteX10" fmla="*/ 429754 w 476855"/>
                <a:gd name="connsiteY10" fmla="*/ 2919816 h 3779730"/>
                <a:gd name="connsiteX11" fmla="*/ 476855 w 476855"/>
                <a:gd name="connsiteY11" fmla="*/ 3301139 h 3779730"/>
                <a:gd name="connsiteX12" fmla="*/ 476855 w 476855"/>
                <a:gd name="connsiteY12" fmla="*/ 3456122 h 3779730"/>
                <a:gd name="connsiteX13" fmla="*/ 470881 w 476855"/>
                <a:gd name="connsiteY13" fmla="*/ 3633747 h 3779730"/>
                <a:gd name="connsiteX14" fmla="*/ 447593 w 476855"/>
                <a:gd name="connsiteY14" fmla="*/ 3779730 h 3779730"/>
                <a:gd name="connsiteX15" fmla="*/ 268839 w 476855"/>
                <a:gd name="connsiteY15" fmla="*/ 3606948 h 3779730"/>
                <a:gd name="connsiteX16" fmla="*/ 259878 w 476855"/>
                <a:gd name="connsiteY16" fmla="*/ 3518115 h 3779730"/>
                <a:gd name="connsiteX17" fmla="*/ 247972 w 476855"/>
                <a:gd name="connsiteY17" fmla="*/ 3471579 h 3779730"/>
                <a:gd name="connsiteX18" fmla="*/ 250353 w 476855"/>
                <a:gd name="connsiteY18" fmla="*/ 3358370 h 3779730"/>
                <a:gd name="connsiteX19" fmla="*/ 204464 w 476855"/>
                <a:gd name="connsiteY19" fmla="*/ 3269537 h 3779730"/>
                <a:gd name="connsiteX20" fmla="*/ 167494 w 476855"/>
                <a:gd name="connsiteY20" fmla="*/ 3108581 h 3779730"/>
                <a:gd name="connsiteX21" fmla="*/ 137708 w 476855"/>
                <a:gd name="connsiteY21" fmla="*/ 3017406 h 3779730"/>
                <a:gd name="connsiteX22" fmla="*/ 106107 w 476855"/>
                <a:gd name="connsiteY22" fmla="*/ 2941086 h 3779730"/>
                <a:gd name="connsiteX23" fmla="*/ 73899 w 476855"/>
                <a:gd name="connsiteY23" fmla="*/ 2727701 h 3779730"/>
                <a:gd name="connsiteX24" fmla="*/ 78662 w 476855"/>
                <a:gd name="connsiteY24" fmla="*/ 2677695 h 3779730"/>
                <a:gd name="connsiteX25" fmla="*/ 41126 w 476855"/>
                <a:gd name="connsiteY25" fmla="*/ 2632249 h 3779730"/>
                <a:gd name="connsiteX26" fmla="*/ 66150 w 476855"/>
                <a:gd name="connsiteY26" fmla="*/ 2502976 h 3779730"/>
                <a:gd name="connsiteX27" fmla="*/ 128143 w 476855"/>
                <a:gd name="connsiteY27" fmla="*/ 2433234 h 3779730"/>
                <a:gd name="connsiteX28" fmla="*/ 128143 w 476855"/>
                <a:gd name="connsiteY28" fmla="*/ 2433234 h 3779730"/>
                <a:gd name="connsiteX29" fmla="*/ 82858 w 476855"/>
                <a:gd name="connsiteY29" fmla="*/ 2310458 h 3779730"/>
                <a:gd name="connsiteX30" fmla="*/ 89397 w 476855"/>
                <a:gd name="connsiteY30" fmla="*/ 2255003 h 3779730"/>
                <a:gd name="connsiteX31" fmla="*/ 103685 w 476855"/>
                <a:gd name="connsiteY31" fmla="*/ 2197853 h 3779730"/>
                <a:gd name="connsiteX32" fmla="*/ 56019 w 476855"/>
                <a:gd name="connsiteY32" fmla="*/ 1848455 h 3779730"/>
                <a:gd name="connsiteX33" fmla="*/ 23246 w 476855"/>
                <a:gd name="connsiteY33" fmla="*/ 1825207 h 3779730"/>
                <a:gd name="connsiteX34" fmla="*/ 0 w 476855"/>
                <a:gd name="connsiteY34" fmla="*/ 1555885 h 3779730"/>
                <a:gd name="connsiteX35" fmla="*/ 18484 w 476855"/>
                <a:gd name="connsiteY35" fmla="*/ 1434803 h 3779730"/>
                <a:gd name="connsiteX36" fmla="*/ 50651 w 476855"/>
                <a:gd name="connsiteY36" fmla="*/ 1371600 h 3779730"/>
                <a:gd name="connsiteX37" fmla="*/ 42902 w 476855"/>
                <a:gd name="connsiteY37" fmla="*/ 1325105 h 3779730"/>
                <a:gd name="connsiteX0" fmla="*/ 50651 w 476855"/>
                <a:gd name="connsiteY0" fmla="*/ 1371600 h 3779730"/>
                <a:gd name="connsiteX1" fmla="*/ 352868 w 476855"/>
                <a:gd name="connsiteY1" fmla="*/ 0 h 3779730"/>
                <a:gd name="connsiteX2" fmla="*/ 345119 w 476855"/>
                <a:gd name="connsiteY2" fmla="*/ 154983 h 3779730"/>
                <a:gd name="connsiteX3" fmla="*/ 411188 w 476855"/>
                <a:gd name="connsiteY3" fmla="*/ 403520 h 3779730"/>
                <a:gd name="connsiteX4" fmla="*/ 387861 w 476855"/>
                <a:gd name="connsiteY4" fmla="*/ 785529 h 3779730"/>
                <a:gd name="connsiteX5" fmla="*/ 355048 w 476855"/>
                <a:gd name="connsiteY5" fmla="*/ 1025915 h 3779730"/>
                <a:gd name="connsiteX6" fmla="*/ 349196 w 476855"/>
                <a:gd name="connsiteY6" fmla="*/ 1473509 h 3779730"/>
                <a:gd name="connsiteX7" fmla="*/ 309239 w 476855"/>
                <a:gd name="connsiteY7" fmla="*/ 1842078 h 3779730"/>
                <a:gd name="connsiteX8" fmla="*/ 275377 w 476855"/>
                <a:gd name="connsiteY8" fmla="*/ 2278251 h 3779730"/>
                <a:gd name="connsiteX9" fmla="*/ 331962 w 476855"/>
                <a:gd name="connsiteY9" fmla="*/ 2621029 h 3779730"/>
                <a:gd name="connsiteX10" fmla="*/ 429754 w 476855"/>
                <a:gd name="connsiteY10" fmla="*/ 2919816 h 3779730"/>
                <a:gd name="connsiteX11" fmla="*/ 476855 w 476855"/>
                <a:gd name="connsiteY11" fmla="*/ 3301139 h 3779730"/>
                <a:gd name="connsiteX12" fmla="*/ 476855 w 476855"/>
                <a:gd name="connsiteY12" fmla="*/ 3456122 h 3779730"/>
                <a:gd name="connsiteX13" fmla="*/ 470881 w 476855"/>
                <a:gd name="connsiteY13" fmla="*/ 3633747 h 3779730"/>
                <a:gd name="connsiteX14" fmla="*/ 447593 w 476855"/>
                <a:gd name="connsiteY14" fmla="*/ 3779730 h 3779730"/>
                <a:gd name="connsiteX15" fmla="*/ 268839 w 476855"/>
                <a:gd name="connsiteY15" fmla="*/ 3606948 h 3779730"/>
                <a:gd name="connsiteX16" fmla="*/ 259878 w 476855"/>
                <a:gd name="connsiteY16" fmla="*/ 3518115 h 3779730"/>
                <a:gd name="connsiteX17" fmla="*/ 247972 w 476855"/>
                <a:gd name="connsiteY17" fmla="*/ 3471579 h 3779730"/>
                <a:gd name="connsiteX18" fmla="*/ 250353 w 476855"/>
                <a:gd name="connsiteY18" fmla="*/ 3358370 h 3779730"/>
                <a:gd name="connsiteX19" fmla="*/ 204464 w 476855"/>
                <a:gd name="connsiteY19" fmla="*/ 3269537 h 3779730"/>
                <a:gd name="connsiteX20" fmla="*/ 167494 w 476855"/>
                <a:gd name="connsiteY20" fmla="*/ 3108581 h 3779730"/>
                <a:gd name="connsiteX21" fmla="*/ 137708 w 476855"/>
                <a:gd name="connsiteY21" fmla="*/ 3017406 h 3779730"/>
                <a:gd name="connsiteX22" fmla="*/ 106107 w 476855"/>
                <a:gd name="connsiteY22" fmla="*/ 2941086 h 3779730"/>
                <a:gd name="connsiteX23" fmla="*/ 73899 w 476855"/>
                <a:gd name="connsiteY23" fmla="*/ 2727701 h 3779730"/>
                <a:gd name="connsiteX24" fmla="*/ 78662 w 476855"/>
                <a:gd name="connsiteY24" fmla="*/ 2677695 h 3779730"/>
                <a:gd name="connsiteX25" fmla="*/ 41126 w 476855"/>
                <a:gd name="connsiteY25" fmla="*/ 2632249 h 3779730"/>
                <a:gd name="connsiteX26" fmla="*/ 66150 w 476855"/>
                <a:gd name="connsiteY26" fmla="*/ 2502976 h 3779730"/>
                <a:gd name="connsiteX27" fmla="*/ 128143 w 476855"/>
                <a:gd name="connsiteY27" fmla="*/ 2433234 h 3779730"/>
                <a:gd name="connsiteX28" fmla="*/ 128143 w 476855"/>
                <a:gd name="connsiteY28" fmla="*/ 2433234 h 3779730"/>
                <a:gd name="connsiteX29" fmla="*/ 82858 w 476855"/>
                <a:gd name="connsiteY29" fmla="*/ 2310458 h 3779730"/>
                <a:gd name="connsiteX30" fmla="*/ 89397 w 476855"/>
                <a:gd name="connsiteY30" fmla="*/ 2255003 h 3779730"/>
                <a:gd name="connsiteX31" fmla="*/ 103685 w 476855"/>
                <a:gd name="connsiteY31" fmla="*/ 2197853 h 3779730"/>
                <a:gd name="connsiteX32" fmla="*/ 56019 w 476855"/>
                <a:gd name="connsiteY32" fmla="*/ 1848455 h 3779730"/>
                <a:gd name="connsiteX33" fmla="*/ 23246 w 476855"/>
                <a:gd name="connsiteY33" fmla="*/ 1825207 h 3779730"/>
                <a:gd name="connsiteX34" fmla="*/ 0 w 476855"/>
                <a:gd name="connsiteY34" fmla="*/ 1555885 h 3779730"/>
                <a:gd name="connsiteX35" fmla="*/ 18484 w 476855"/>
                <a:gd name="connsiteY35" fmla="*/ 1434803 h 3779730"/>
                <a:gd name="connsiteX36" fmla="*/ 50651 w 476855"/>
                <a:gd name="connsiteY36" fmla="*/ 1371600 h 3779730"/>
                <a:gd name="connsiteX0" fmla="*/ 18484 w 476855"/>
                <a:gd name="connsiteY0" fmla="*/ 1434803 h 3779730"/>
                <a:gd name="connsiteX1" fmla="*/ 352868 w 476855"/>
                <a:gd name="connsiteY1" fmla="*/ 0 h 3779730"/>
                <a:gd name="connsiteX2" fmla="*/ 345119 w 476855"/>
                <a:gd name="connsiteY2" fmla="*/ 154983 h 3779730"/>
                <a:gd name="connsiteX3" fmla="*/ 411188 w 476855"/>
                <a:gd name="connsiteY3" fmla="*/ 403520 h 3779730"/>
                <a:gd name="connsiteX4" fmla="*/ 387861 w 476855"/>
                <a:gd name="connsiteY4" fmla="*/ 785529 h 3779730"/>
                <a:gd name="connsiteX5" fmla="*/ 355048 w 476855"/>
                <a:gd name="connsiteY5" fmla="*/ 1025915 h 3779730"/>
                <a:gd name="connsiteX6" fmla="*/ 349196 w 476855"/>
                <a:gd name="connsiteY6" fmla="*/ 1473509 h 3779730"/>
                <a:gd name="connsiteX7" fmla="*/ 309239 w 476855"/>
                <a:gd name="connsiteY7" fmla="*/ 1842078 h 3779730"/>
                <a:gd name="connsiteX8" fmla="*/ 275377 w 476855"/>
                <a:gd name="connsiteY8" fmla="*/ 2278251 h 3779730"/>
                <a:gd name="connsiteX9" fmla="*/ 331962 w 476855"/>
                <a:gd name="connsiteY9" fmla="*/ 2621029 h 3779730"/>
                <a:gd name="connsiteX10" fmla="*/ 429754 w 476855"/>
                <a:gd name="connsiteY10" fmla="*/ 2919816 h 3779730"/>
                <a:gd name="connsiteX11" fmla="*/ 476855 w 476855"/>
                <a:gd name="connsiteY11" fmla="*/ 3301139 h 3779730"/>
                <a:gd name="connsiteX12" fmla="*/ 476855 w 476855"/>
                <a:gd name="connsiteY12" fmla="*/ 3456122 h 3779730"/>
                <a:gd name="connsiteX13" fmla="*/ 470881 w 476855"/>
                <a:gd name="connsiteY13" fmla="*/ 3633747 h 3779730"/>
                <a:gd name="connsiteX14" fmla="*/ 447593 w 476855"/>
                <a:gd name="connsiteY14" fmla="*/ 3779730 h 3779730"/>
                <a:gd name="connsiteX15" fmla="*/ 268839 w 476855"/>
                <a:gd name="connsiteY15" fmla="*/ 3606948 h 3779730"/>
                <a:gd name="connsiteX16" fmla="*/ 259878 w 476855"/>
                <a:gd name="connsiteY16" fmla="*/ 3518115 h 3779730"/>
                <a:gd name="connsiteX17" fmla="*/ 247972 w 476855"/>
                <a:gd name="connsiteY17" fmla="*/ 3471579 h 3779730"/>
                <a:gd name="connsiteX18" fmla="*/ 250353 w 476855"/>
                <a:gd name="connsiteY18" fmla="*/ 3358370 h 3779730"/>
                <a:gd name="connsiteX19" fmla="*/ 204464 w 476855"/>
                <a:gd name="connsiteY19" fmla="*/ 3269537 h 3779730"/>
                <a:gd name="connsiteX20" fmla="*/ 167494 w 476855"/>
                <a:gd name="connsiteY20" fmla="*/ 3108581 h 3779730"/>
                <a:gd name="connsiteX21" fmla="*/ 137708 w 476855"/>
                <a:gd name="connsiteY21" fmla="*/ 3017406 h 3779730"/>
                <a:gd name="connsiteX22" fmla="*/ 106107 w 476855"/>
                <a:gd name="connsiteY22" fmla="*/ 2941086 h 3779730"/>
                <a:gd name="connsiteX23" fmla="*/ 73899 w 476855"/>
                <a:gd name="connsiteY23" fmla="*/ 2727701 h 3779730"/>
                <a:gd name="connsiteX24" fmla="*/ 78662 w 476855"/>
                <a:gd name="connsiteY24" fmla="*/ 2677695 h 3779730"/>
                <a:gd name="connsiteX25" fmla="*/ 41126 w 476855"/>
                <a:gd name="connsiteY25" fmla="*/ 2632249 h 3779730"/>
                <a:gd name="connsiteX26" fmla="*/ 66150 w 476855"/>
                <a:gd name="connsiteY26" fmla="*/ 2502976 h 3779730"/>
                <a:gd name="connsiteX27" fmla="*/ 128143 w 476855"/>
                <a:gd name="connsiteY27" fmla="*/ 2433234 h 3779730"/>
                <a:gd name="connsiteX28" fmla="*/ 128143 w 476855"/>
                <a:gd name="connsiteY28" fmla="*/ 2433234 h 3779730"/>
                <a:gd name="connsiteX29" fmla="*/ 82858 w 476855"/>
                <a:gd name="connsiteY29" fmla="*/ 2310458 h 3779730"/>
                <a:gd name="connsiteX30" fmla="*/ 89397 w 476855"/>
                <a:gd name="connsiteY30" fmla="*/ 2255003 h 3779730"/>
                <a:gd name="connsiteX31" fmla="*/ 103685 w 476855"/>
                <a:gd name="connsiteY31" fmla="*/ 2197853 h 3779730"/>
                <a:gd name="connsiteX32" fmla="*/ 56019 w 476855"/>
                <a:gd name="connsiteY32" fmla="*/ 1848455 h 3779730"/>
                <a:gd name="connsiteX33" fmla="*/ 23246 w 476855"/>
                <a:gd name="connsiteY33" fmla="*/ 1825207 h 3779730"/>
                <a:gd name="connsiteX34" fmla="*/ 0 w 476855"/>
                <a:gd name="connsiteY34" fmla="*/ 1555885 h 3779730"/>
                <a:gd name="connsiteX35" fmla="*/ 18484 w 476855"/>
                <a:gd name="connsiteY35" fmla="*/ 1434803 h 3779730"/>
                <a:gd name="connsiteX0" fmla="*/ 0 w 476855"/>
                <a:gd name="connsiteY0" fmla="*/ 1555885 h 3779730"/>
                <a:gd name="connsiteX1" fmla="*/ 352868 w 476855"/>
                <a:gd name="connsiteY1" fmla="*/ 0 h 3779730"/>
                <a:gd name="connsiteX2" fmla="*/ 345119 w 476855"/>
                <a:gd name="connsiteY2" fmla="*/ 154983 h 3779730"/>
                <a:gd name="connsiteX3" fmla="*/ 411188 w 476855"/>
                <a:gd name="connsiteY3" fmla="*/ 403520 h 3779730"/>
                <a:gd name="connsiteX4" fmla="*/ 387861 w 476855"/>
                <a:gd name="connsiteY4" fmla="*/ 785529 h 3779730"/>
                <a:gd name="connsiteX5" fmla="*/ 355048 w 476855"/>
                <a:gd name="connsiteY5" fmla="*/ 1025915 h 3779730"/>
                <a:gd name="connsiteX6" fmla="*/ 349196 w 476855"/>
                <a:gd name="connsiteY6" fmla="*/ 1473509 h 3779730"/>
                <a:gd name="connsiteX7" fmla="*/ 309239 w 476855"/>
                <a:gd name="connsiteY7" fmla="*/ 1842078 h 3779730"/>
                <a:gd name="connsiteX8" fmla="*/ 275377 w 476855"/>
                <a:gd name="connsiteY8" fmla="*/ 2278251 h 3779730"/>
                <a:gd name="connsiteX9" fmla="*/ 331962 w 476855"/>
                <a:gd name="connsiteY9" fmla="*/ 2621029 h 3779730"/>
                <a:gd name="connsiteX10" fmla="*/ 429754 w 476855"/>
                <a:gd name="connsiteY10" fmla="*/ 2919816 h 3779730"/>
                <a:gd name="connsiteX11" fmla="*/ 476855 w 476855"/>
                <a:gd name="connsiteY11" fmla="*/ 3301139 h 3779730"/>
                <a:gd name="connsiteX12" fmla="*/ 476855 w 476855"/>
                <a:gd name="connsiteY12" fmla="*/ 3456122 h 3779730"/>
                <a:gd name="connsiteX13" fmla="*/ 470881 w 476855"/>
                <a:gd name="connsiteY13" fmla="*/ 3633747 h 3779730"/>
                <a:gd name="connsiteX14" fmla="*/ 447593 w 476855"/>
                <a:gd name="connsiteY14" fmla="*/ 3779730 h 3779730"/>
                <a:gd name="connsiteX15" fmla="*/ 268839 w 476855"/>
                <a:gd name="connsiteY15" fmla="*/ 3606948 h 3779730"/>
                <a:gd name="connsiteX16" fmla="*/ 259878 w 476855"/>
                <a:gd name="connsiteY16" fmla="*/ 3518115 h 3779730"/>
                <a:gd name="connsiteX17" fmla="*/ 247972 w 476855"/>
                <a:gd name="connsiteY17" fmla="*/ 3471579 h 3779730"/>
                <a:gd name="connsiteX18" fmla="*/ 250353 w 476855"/>
                <a:gd name="connsiteY18" fmla="*/ 3358370 h 3779730"/>
                <a:gd name="connsiteX19" fmla="*/ 204464 w 476855"/>
                <a:gd name="connsiteY19" fmla="*/ 3269537 h 3779730"/>
                <a:gd name="connsiteX20" fmla="*/ 167494 w 476855"/>
                <a:gd name="connsiteY20" fmla="*/ 3108581 h 3779730"/>
                <a:gd name="connsiteX21" fmla="*/ 137708 w 476855"/>
                <a:gd name="connsiteY21" fmla="*/ 3017406 h 3779730"/>
                <a:gd name="connsiteX22" fmla="*/ 106107 w 476855"/>
                <a:gd name="connsiteY22" fmla="*/ 2941086 h 3779730"/>
                <a:gd name="connsiteX23" fmla="*/ 73899 w 476855"/>
                <a:gd name="connsiteY23" fmla="*/ 2727701 h 3779730"/>
                <a:gd name="connsiteX24" fmla="*/ 78662 w 476855"/>
                <a:gd name="connsiteY24" fmla="*/ 2677695 h 3779730"/>
                <a:gd name="connsiteX25" fmla="*/ 41126 w 476855"/>
                <a:gd name="connsiteY25" fmla="*/ 2632249 h 3779730"/>
                <a:gd name="connsiteX26" fmla="*/ 66150 w 476855"/>
                <a:gd name="connsiteY26" fmla="*/ 2502976 h 3779730"/>
                <a:gd name="connsiteX27" fmla="*/ 128143 w 476855"/>
                <a:gd name="connsiteY27" fmla="*/ 2433234 h 3779730"/>
                <a:gd name="connsiteX28" fmla="*/ 128143 w 476855"/>
                <a:gd name="connsiteY28" fmla="*/ 2433234 h 3779730"/>
                <a:gd name="connsiteX29" fmla="*/ 82858 w 476855"/>
                <a:gd name="connsiteY29" fmla="*/ 2310458 h 3779730"/>
                <a:gd name="connsiteX30" fmla="*/ 89397 w 476855"/>
                <a:gd name="connsiteY30" fmla="*/ 2255003 h 3779730"/>
                <a:gd name="connsiteX31" fmla="*/ 103685 w 476855"/>
                <a:gd name="connsiteY31" fmla="*/ 2197853 h 3779730"/>
                <a:gd name="connsiteX32" fmla="*/ 56019 w 476855"/>
                <a:gd name="connsiteY32" fmla="*/ 1848455 h 3779730"/>
                <a:gd name="connsiteX33" fmla="*/ 23246 w 476855"/>
                <a:gd name="connsiteY33" fmla="*/ 1825207 h 3779730"/>
                <a:gd name="connsiteX34" fmla="*/ 0 w 476855"/>
                <a:gd name="connsiteY34" fmla="*/ 1555885 h 3779730"/>
                <a:gd name="connsiteX0" fmla="*/ 0 w 453609"/>
                <a:gd name="connsiteY0" fmla="*/ 1825207 h 3779730"/>
                <a:gd name="connsiteX1" fmla="*/ 329622 w 453609"/>
                <a:gd name="connsiteY1" fmla="*/ 0 h 3779730"/>
                <a:gd name="connsiteX2" fmla="*/ 321873 w 453609"/>
                <a:gd name="connsiteY2" fmla="*/ 154983 h 3779730"/>
                <a:gd name="connsiteX3" fmla="*/ 387942 w 453609"/>
                <a:gd name="connsiteY3" fmla="*/ 403520 h 3779730"/>
                <a:gd name="connsiteX4" fmla="*/ 364615 w 453609"/>
                <a:gd name="connsiteY4" fmla="*/ 785529 h 3779730"/>
                <a:gd name="connsiteX5" fmla="*/ 331802 w 453609"/>
                <a:gd name="connsiteY5" fmla="*/ 1025915 h 3779730"/>
                <a:gd name="connsiteX6" fmla="*/ 325950 w 453609"/>
                <a:gd name="connsiteY6" fmla="*/ 1473509 h 3779730"/>
                <a:gd name="connsiteX7" fmla="*/ 285993 w 453609"/>
                <a:gd name="connsiteY7" fmla="*/ 1842078 h 3779730"/>
                <a:gd name="connsiteX8" fmla="*/ 252131 w 453609"/>
                <a:gd name="connsiteY8" fmla="*/ 2278251 h 3779730"/>
                <a:gd name="connsiteX9" fmla="*/ 308716 w 453609"/>
                <a:gd name="connsiteY9" fmla="*/ 2621029 h 3779730"/>
                <a:gd name="connsiteX10" fmla="*/ 406508 w 453609"/>
                <a:gd name="connsiteY10" fmla="*/ 2919816 h 3779730"/>
                <a:gd name="connsiteX11" fmla="*/ 453609 w 453609"/>
                <a:gd name="connsiteY11" fmla="*/ 3301139 h 3779730"/>
                <a:gd name="connsiteX12" fmla="*/ 453609 w 453609"/>
                <a:gd name="connsiteY12" fmla="*/ 3456122 h 3779730"/>
                <a:gd name="connsiteX13" fmla="*/ 447635 w 453609"/>
                <a:gd name="connsiteY13" fmla="*/ 3633747 h 3779730"/>
                <a:gd name="connsiteX14" fmla="*/ 424347 w 453609"/>
                <a:gd name="connsiteY14" fmla="*/ 3779730 h 3779730"/>
                <a:gd name="connsiteX15" fmla="*/ 245593 w 453609"/>
                <a:gd name="connsiteY15" fmla="*/ 3606948 h 3779730"/>
                <a:gd name="connsiteX16" fmla="*/ 236632 w 453609"/>
                <a:gd name="connsiteY16" fmla="*/ 3518115 h 3779730"/>
                <a:gd name="connsiteX17" fmla="*/ 224726 w 453609"/>
                <a:gd name="connsiteY17" fmla="*/ 3471579 h 3779730"/>
                <a:gd name="connsiteX18" fmla="*/ 227107 w 453609"/>
                <a:gd name="connsiteY18" fmla="*/ 3358370 h 3779730"/>
                <a:gd name="connsiteX19" fmla="*/ 181218 w 453609"/>
                <a:gd name="connsiteY19" fmla="*/ 3269537 h 3779730"/>
                <a:gd name="connsiteX20" fmla="*/ 144248 w 453609"/>
                <a:gd name="connsiteY20" fmla="*/ 3108581 h 3779730"/>
                <a:gd name="connsiteX21" fmla="*/ 114462 w 453609"/>
                <a:gd name="connsiteY21" fmla="*/ 3017406 h 3779730"/>
                <a:gd name="connsiteX22" fmla="*/ 82861 w 453609"/>
                <a:gd name="connsiteY22" fmla="*/ 2941086 h 3779730"/>
                <a:gd name="connsiteX23" fmla="*/ 50653 w 453609"/>
                <a:gd name="connsiteY23" fmla="*/ 2727701 h 3779730"/>
                <a:gd name="connsiteX24" fmla="*/ 55416 w 453609"/>
                <a:gd name="connsiteY24" fmla="*/ 2677695 h 3779730"/>
                <a:gd name="connsiteX25" fmla="*/ 17880 w 453609"/>
                <a:gd name="connsiteY25" fmla="*/ 2632249 h 3779730"/>
                <a:gd name="connsiteX26" fmla="*/ 42904 w 453609"/>
                <a:gd name="connsiteY26" fmla="*/ 2502976 h 3779730"/>
                <a:gd name="connsiteX27" fmla="*/ 104897 w 453609"/>
                <a:gd name="connsiteY27" fmla="*/ 2433234 h 3779730"/>
                <a:gd name="connsiteX28" fmla="*/ 104897 w 453609"/>
                <a:gd name="connsiteY28" fmla="*/ 2433234 h 3779730"/>
                <a:gd name="connsiteX29" fmla="*/ 59612 w 453609"/>
                <a:gd name="connsiteY29" fmla="*/ 2310458 h 3779730"/>
                <a:gd name="connsiteX30" fmla="*/ 66151 w 453609"/>
                <a:gd name="connsiteY30" fmla="*/ 2255003 h 3779730"/>
                <a:gd name="connsiteX31" fmla="*/ 80439 w 453609"/>
                <a:gd name="connsiteY31" fmla="*/ 2197853 h 3779730"/>
                <a:gd name="connsiteX32" fmla="*/ 32773 w 453609"/>
                <a:gd name="connsiteY32" fmla="*/ 1848455 h 3779730"/>
                <a:gd name="connsiteX33" fmla="*/ 0 w 453609"/>
                <a:gd name="connsiteY33" fmla="*/ 1825207 h 3779730"/>
                <a:gd name="connsiteX0" fmla="*/ 14893 w 435729"/>
                <a:gd name="connsiteY0" fmla="*/ 1848455 h 3779730"/>
                <a:gd name="connsiteX1" fmla="*/ 311742 w 435729"/>
                <a:gd name="connsiteY1" fmla="*/ 0 h 3779730"/>
                <a:gd name="connsiteX2" fmla="*/ 303993 w 435729"/>
                <a:gd name="connsiteY2" fmla="*/ 154983 h 3779730"/>
                <a:gd name="connsiteX3" fmla="*/ 370062 w 435729"/>
                <a:gd name="connsiteY3" fmla="*/ 403520 h 3779730"/>
                <a:gd name="connsiteX4" fmla="*/ 346735 w 435729"/>
                <a:gd name="connsiteY4" fmla="*/ 785529 h 3779730"/>
                <a:gd name="connsiteX5" fmla="*/ 313922 w 435729"/>
                <a:gd name="connsiteY5" fmla="*/ 1025915 h 3779730"/>
                <a:gd name="connsiteX6" fmla="*/ 308070 w 435729"/>
                <a:gd name="connsiteY6" fmla="*/ 1473509 h 3779730"/>
                <a:gd name="connsiteX7" fmla="*/ 268113 w 435729"/>
                <a:gd name="connsiteY7" fmla="*/ 1842078 h 3779730"/>
                <a:gd name="connsiteX8" fmla="*/ 234251 w 435729"/>
                <a:gd name="connsiteY8" fmla="*/ 2278251 h 3779730"/>
                <a:gd name="connsiteX9" fmla="*/ 290836 w 435729"/>
                <a:gd name="connsiteY9" fmla="*/ 2621029 h 3779730"/>
                <a:gd name="connsiteX10" fmla="*/ 388628 w 435729"/>
                <a:gd name="connsiteY10" fmla="*/ 2919816 h 3779730"/>
                <a:gd name="connsiteX11" fmla="*/ 435729 w 435729"/>
                <a:gd name="connsiteY11" fmla="*/ 3301139 h 3779730"/>
                <a:gd name="connsiteX12" fmla="*/ 435729 w 435729"/>
                <a:gd name="connsiteY12" fmla="*/ 3456122 h 3779730"/>
                <a:gd name="connsiteX13" fmla="*/ 429755 w 435729"/>
                <a:gd name="connsiteY13" fmla="*/ 3633747 h 3779730"/>
                <a:gd name="connsiteX14" fmla="*/ 406467 w 435729"/>
                <a:gd name="connsiteY14" fmla="*/ 3779730 h 3779730"/>
                <a:gd name="connsiteX15" fmla="*/ 227713 w 435729"/>
                <a:gd name="connsiteY15" fmla="*/ 3606948 h 3779730"/>
                <a:gd name="connsiteX16" fmla="*/ 218752 w 435729"/>
                <a:gd name="connsiteY16" fmla="*/ 3518115 h 3779730"/>
                <a:gd name="connsiteX17" fmla="*/ 206846 w 435729"/>
                <a:gd name="connsiteY17" fmla="*/ 3471579 h 3779730"/>
                <a:gd name="connsiteX18" fmla="*/ 209227 w 435729"/>
                <a:gd name="connsiteY18" fmla="*/ 3358370 h 3779730"/>
                <a:gd name="connsiteX19" fmla="*/ 163338 w 435729"/>
                <a:gd name="connsiteY19" fmla="*/ 3269537 h 3779730"/>
                <a:gd name="connsiteX20" fmla="*/ 126368 w 435729"/>
                <a:gd name="connsiteY20" fmla="*/ 3108581 h 3779730"/>
                <a:gd name="connsiteX21" fmla="*/ 96582 w 435729"/>
                <a:gd name="connsiteY21" fmla="*/ 3017406 h 3779730"/>
                <a:gd name="connsiteX22" fmla="*/ 64981 w 435729"/>
                <a:gd name="connsiteY22" fmla="*/ 2941086 h 3779730"/>
                <a:gd name="connsiteX23" fmla="*/ 32773 w 435729"/>
                <a:gd name="connsiteY23" fmla="*/ 2727701 h 3779730"/>
                <a:gd name="connsiteX24" fmla="*/ 37536 w 435729"/>
                <a:gd name="connsiteY24" fmla="*/ 2677695 h 3779730"/>
                <a:gd name="connsiteX25" fmla="*/ 0 w 435729"/>
                <a:gd name="connsiteY25" fmla="*/ 2632249 h 3779730"/>
                <a:gd name="connsiteX26" fmla="*/ 25024 w 435729"/>
                <a:gd name="connsiteY26" fmla="*/ 2502976 h 3779730"/>
                <a:gd name="connsiteX27" fmla="*/ 87017 w 435729"/>
                <a:gd name="connsiteY27" fmla="*/ 2433234 h 3779730"/>
                <a:gd name="connsiteX28" fmla="*/ 87017 w 435729"/>
                <a:gd name="connsiteY28" fmla="*/ 2433234 h 3779730"/>
                <a:gd name="connsiteX29" fmla="*/ 41732 w 435729"/>
                <a:gd name="connsiteY29" fmla="*/ 2310458 h 3779730"/>
                <a:gd name="connsiteX30" fmla="*/ 48271 w 435729"/>
                <a:gd name="connsiteY30" fmla="*/ 2255003 h 3779730"/>
                <a:gd name="connsiteX31" fmla="*/ 62559 w 435729"/>
                <a:gd name="connsiteY31" fmla="*/ 2197853 h 3779730"/>
                <a:gd name="connsiteX32" fmla="*/ 14893 w 435729"/>
                <a:gd name="connsiteY32" fmla="*/ 1848455 h 3779730"/>
                <a:gd name="connsiteX0" fmla="*/ 62559 w 435729"/>
                <a:gd name="connsiteY0" fmla="*/ 2197853 h 3779730"/>
                <a:gd name="connsiteX1" fmla="*/ 311742 w 435729"/>
                <a:gd name="connsiteY1" fmla="*/ 0 h 3779730"/>
                <a:gd name="connsiteX2" fmla="*/ 303993 w 435729"/>
                <a:gd name="connsiteY2" fmla="*/ 154983 h 3779730"/>
                <a:gd name="connsiteX3" fmla="*/ 370062 w 435729"/>
                <a:gd name="connsiteY3" fmla="*/ 403520 h 3779730"/>
                <a:gd name="connsiteX4" fmla="*/ 346735 w 435729"/>
                <a:gd name="connsiteY4" fmla="*/ 785529 h 3779730"/>
                <a:gd name="connsiteX5" fmla="*/ 313922 w 435729"/>
                <a:gd name="connsiteY5" fmla="*/ 1025915 h 3779730"/>
                <a:gd name="connsiteX6" fmla="*/ 308070 w 435729"/>
                <a:gd name="connsiteY6" fmla="*/ 1473509 h 3779730"/>
                <a:gd name="connsiteX7" fmla="*/ 268113 w 435729"/>
                <a:gd name="connsiteY7" fmla="*/ 1842078 h 3779730"/>
                <a:gd name="connsiteX8" fmla="*/ 234251 w 435729"/>
                <a:gd name="connsiteY8" fmla="*/ 2278251 h 3779730"/>
                <a:gd name="connsiteX9" fmla="*/ 290836 w 435729"/>
                <a:gd name="connsiteY9" fmla="*/ 2621029 h 3779730"/>
                <a:gd name="connsiteX10" fmla="*/ 388628 w 435729"/>
                <a:gd name="connsiteY10" fmla="*/ 2919816 h 3779730"/>
                <a:gd name="connsiteX11" fmla="*/ 435729 w 435729"/>
                <a:gd name="connsiteY11" fmla="*/ 3301139 h 3779730"/>
                <a:gd name="connsiteX12" fmla="*/ 435729 w 435729"/>
                <a:gd name="connsiteY12" fmla="*/ 3456122 h 3779730"/>
                <a:gd name="connsiteX13" fmla="*/ 429755 w 435729"/>
                <a:gd name="connsiteY13" fmla="*/ 3633747 h 3779730"/>
                <a:gd name="connsiteX14" fmla="*/ 406467 w 435729"/>
                <a:gd name="connsiteY14" fmla="*/ 3779730 h 3779730"/>
                <a:gd name="connsiteX15" fmla="*/ 227713 w 435729"/>
                <a:gd name="connsiteY15" fmla="*/ 3606948 h 3779730"/>
                <a:gd name="connsiteX16" fmla="*/ 218752 w 435729"/>
                <a:gd name="connsiteY16" fmla="*/ 3518115 h 3779730"/>
                <a:gd name="connsiteX17" fmla="*/ 206846 w 435729"/>
                <a:gd name="connsiteY17" fmla="*/ 3471579 h 3779730"/>
                <a:gd name="connsiteX18" fmla="*/ 209227 w 435729"/>
                <a:gd name="connsiteY18" fmla="*/ 3358370 h 3779730"/>
                <a:gd name="connsiteX19" fmla="*/ 163338 w 435729"/>
                <a:gd name="connsiteY19" fmla="*/ 3269537 h 3779730"/>
                <a:gd name="connsiteX20" fmla="*/ 126368 w 435729"/>
                <a:gd name="connsiteY20" fmla="*/ 3108581 h 3779730"/>
                <a:gd name="connsiteX21" fmla="*/ 96582 w 435729"/>
                <a:gd name="connsiteY21" fmla="*/ 3017406 h 3779730"/>
                <a:gd name="connsiteX22" fmla="*/ 64981 w 435729"/>
                <a:gd name="connsiteY22" fmla="*/ 2941086 h 3779730"/>
                <a:gd name="connsiteX23" fmla="*/ 32773 w 435729"/>
                <a:gd name="connsiteY23" fmla="*/ 2727701 h 3779730"/>
                <a:gd name="connsiteX24" fmla="*/ 37536 w 435729"/>
                <a:gd name="connsiteY24" fmla="*/ 2677695 h 3779730"/>
                <a:gd name="connsiteX25" fmla="*/ 0 w 435729"/>
                <a:gd name="connsiteY25" fmla="*/ 2632249 h 3779730"/>
                <a:gd name="connsiteX26" fmla="*/ 25024 w 435729"/>
                <a:gd name="connsiteY26" fmla="*/ 2502976 h 3779730"/>
                <a:gd name="connsiteX27" fmla="*/ 87017 w 435729"/>
                <a:gd name="connsiteY27" fmla="*/ 2433234 h 3779730"/>
                <a:gd name="connsiteX28" fmla="*/ 87017 w 435729"/>
                <a:gd name="connsiteY28" fmla="*/ 2433234 h 3779730"/>
                <a:gd name="connsiteX29" fmla="*/ 41732 w 435729"/>
                <a:gd name="connsiteY29" fmla="*/ 2310458 h 3779730"/>
                <a:gd name="connsiteX30" fmla="*/ 48271 w 435729"/>
                <a:gd name="connsiteY30" fmla="*/ 2255003 h 3779730"/>
                <a:gd name="connsiteX31" fmla="*/ 62559 w 435729"/>
                <a:gd name="connsiteY31" fmla="*/ 2197853 h 3779730"/>
                <a:gd name="connsiteX0" fmla="*/ 62559 w 435729"/>
                <a:gd name="connsiteY0" fmla="*/ 2042870 h 3624747"/>
                <a:gd name="connsiteX1" fmla="*/ 303993 w 435729"/>
                <a:gd name="connsiteY1" fmla="*/ 0 h 3624747"/>
                <a:gd name="connsiteX2" fmla="*/ 370062 w 435729"/>
                <a:gd name="connsiteY2" fmla="*/ 248537 h 3624747"/>
                <a:gd name="connsiteX3" fmla="*/ 346735 w 435729"/>
                <a:gd name="connsiteY3" fmla="*/ 630546 h 3624747"/>
                <a:gd name="connsiteX4" fmla="*/ 313922 w 435729"/>
                <a:gd name="connsiteY4" fmla="*/ 870932 h 3624747"/>
                <a:gd name="connsiteX5" fmla="*/ 308070 w 435729"/>
                <a:gd name="connsiteY5" fmla="*/ 1318526 h 3624747"/>
                <a:gd name="connsiteX6" fmla="*/ 268113 w 435729"/>
                <a:gd name="connsiteY6" fmla="*/ 1687095 h 3624747"/>
                <a:gd name="connsiteX7" fmla="*/ 234251 w 435729"/>
                <a:gd name="connsiteY7" fmla="*/ 2123268 h 3624747"/>
                <a:gd name="connsiteX8" fmla="*/ 290836 w 435729"/>
                <a:gd name="connsiteY8" fmla="*/ 2466046 h 3624747"/>
                <a:gd name="connsiteX9" fmla="*/ 388628 w 435729"/>
                <a:gd name="connsiteY9" fmla="*/ 2764833 h 3624747"/>
                <a:gd name="connsiteX10" fmla="*/ 435729 w 435729"/>
                <a:gd name="connsiteY10" fmla="*/ 3146156 h 3624747"/>
                <a:gd name="connsiteX11" fmla="*/ 435729 w 435729"/>
                <a:gd name="connsiteY11" fmla="*/ 3301139 h 3624747"/>
                <a:gd name="connsiteX12" fmla="*/ 429755 w 435729"/>
                <a:gd name="connsiteY12" fmla="*/ 3478764 h 3624747"/>
                <a:gd name="connsiteX13" fmla="*/ 406467 w 435729"/>
                <a:gd name="connsiteY13" fmla="*/ 3624747 h 3624747"/>
                <a:gd name="connsiteX14" fmla="*/ 227713 w 435729"/>
                <a:gd name="connsiteY14" fmla="*/ 3451965 h 3624747"/>
                <a:gd name="connsiteX15" fmla="*/ 218752 w 435729"/>
                <a:gd name="connsiteY15" fmla="*/ 3363132 h 3624747"/>
                <a:gd name="connsiteX16" fmla="*/ 206846 w 435729"/>
                <a:gd name="connsiteY16" fmla="*/ 3316596 h 3624747"/>
                <a:gd name="connsiteX17" fmla="*/ 209227 w 435729"/>
                <a:gd name="connsiteY17" fmla="*/ 3203387 h 3624747"/>
                <a:gd name="connsiteX18" fmla="*/ 163338 w 435729"/>
                <a:gd name="connsiteY18" fmla="*/ 3114554 h 3624747"/>
                <a:gd name="connsiteX19" fmla="*/ 126368 w 435729"/>
                <a:gd name="connsiteY19" fmla="*/ 2953598 h 3624747"/>
                <a:gd name="connsiteX20" fmla="*/ 96582 w 435729"/>
                <a:gd name="connsiteY20" fmla="*/ 2862423 h 3624747"/>
                <a:gd name="connsiteX21" fmla="*/ 64981 w 435729"/>
                <a:gd name="connsiteY21" fmla="*/ 2786103 h 3624747"/>
                <a:gd name="connsiteX22" fmla="*/ 32773 w 435729"/>
                <a:gd name="connsiteY22" fmla="*/ 2572718 h 3624747"/>
                <a:gd name="connsiteX23" fmla="*/ 37536 w 435729"/>
                <a:gd name="connsiteY23" fmla="*/ 2522712 h 3624747"/>
                <a:gd name="connsiteX24" fmla="*/ 0 w 435729"/>
                <a:gd name="connsiteY24" fmla="*/ 2477266 h 3624747"/>
                <a:gd name="connsiteX25" fmla="*/ 25024 w 435729"/>
                <a:gd name="connsiteY25" fmla="*/ 2347993 h 3624747"/>
                <a:gd name="connsiteX26" fmla="*/ 87017 w 435729"/>
                <a:gd name="connsiteY26" fmla="*/ 2278251 h 3624747"/>
                <a:gd name="connsiteX27" fmla="*/ 87017 w 435729"/>
                <a:gd name="connsiteY27" fmla="*/ 2278251 h 3624747"/>
                <a:gd name="connsiteX28" fmla="*/ 41732 w 435729"/>
                <a:gd name="connsiteY28" fmla="*/ 2155475 h 3624747"/>
                <a:gd name="connsiteX29" fmla="*/ 48271 w 435729"/>
                <a:gd name="connsiteY29" fmla="*/ 2100020 h 3624747"/>
                <a:gd name="connsiteX30" fmla="*/ 62559 w 435729"/>
                <a:gd name="connsiteY30" fmla="*/ 2042870 h 3624747"/>
                <a:gd name="connsiteX0" fmla="*/ 62559 w 435729"/>
                <a:gd name="connsiteY0" fmla="*/ 1794333 h 3376210"/>
                <a:gd name="connsiteX1" fmla="*/ 370062 w 435729"/>
                <a:gd name="connsiteY1" fmla="*/ 0 h 3376210"/>
                <a:gd name="connsiteX2" fmla="*/ 346735 w 435729"/>
                <a:gd name="connsiteY2" fmla="*/ 382009 h 3376210"/>
                <a:gd name="connsiteX3" fmla="*/ 313922 w 435729"/>
                <a:gd name="connsiteY3" fmla="*/ 622395 h 3376210"/>
                <a:gd name="connsiteX4" fmla="*/ 308070 w 435729"/>
                <a:gd name="connsiteY4" fmla="*/ 1069989 h 3376210"/>
                <a:gd name="connsiteX5" fmla="*/ 268113 w 435729"/>
                <a:gd name="connsiteY5" fmla="*/ 1438558 h 3376210"/>
                <a:gd name="connsiteX6" fmla="*/ 234251 w 435729"/>
                <a:gd name="connsiteY6" fmla="*/ 1874731 h 3376210"/>
                <a:gd name="connsiteX7" fmla="*/ 290836 w 435729"/>
                <a:gd name="connsiteY7" fmla="*/ 2217509 h 3376210"/>
                <a:gd name="connsiteX8" fmla="*/ 388628 w 435729"/>
                <a:gd name="connsiteY8" fmla="*/ 2516296 h 3376210"/>
                <a:gd name="connsiteX9" fmla="*/ 435729 w 435729"/>
                <a:gd name="connsiteY9" fmla="*/ 2897619 h 3376210"/>
                <a:gd name="connsiteX10" fmla="*/ 435729 w 435729"/>
                <a:gd name="connsiteY10" fmla="*/ 3052602 h 3376210"/>
                <a:gd name="connsiteX11" fmla="*/ 429755 w 435729"/>
                <a:gd name="connsiteY11" fmla="*/ 3230227 h 3376210"/>
                <a:gd name="connsiteX12" fmla="*/ 406467 w 435729"/>
                <a:gd name="connsiteY12" fmla="*/ 3376210 h 3376210"/>
                <a:gd name="connsiteX13" fmla="*/ 227713 w 435729"/>
                <a:gd name="connsiteY13" fmla="*/ 3203428 h 3376210"/>
                <a:gd name="connsiteX14" fmla="*/ 218752 w 435729"/>
                <a:gd name="connsiteY14" fmla="*/ 3114595 h 3376210"/>
                <a:gd name="connsiteX15" fmla="*/ 206846 w 435729"/>
                <a:gd name="connsiteY15" fmla="*/ 3068059 h 3376210"/>
                <a:gd name="connsiteX16" fmla="*/ 209227 w 435729"/>
                <a:gd name="connsiteY16" fmla="*/ 2954850 h 3376210"/>
                <a:gd name="connsiteX17" fmla="*/ 163338 w 435729"/>
                <a:gd name="connsiteY17" fmla="*/ 2866017 h 3376210"/>
                <a:gd name="connsiteX18" fmla="*/ 126368 w 435729"/>
                <a:gd name="connsiteY18" fmla="*/ 2705061 h 3376210"/>
                <a:gd name="connsiteX19" fmla="*/ 96582 w 435729"/>
                <a:gd name="connsiteY19" fmla="*/ 2613886 h 3376210"/>
                <a:gd name="connsiteX20" fmla="*/ 64981 w 435729"/>
                <a:gd name="connsiteY20" fmla="*/ 2537566 h 3376210"/>
                <a:gd name="connsiteX21" fmla="*/ 32773 w 435729"/>
                <a:gd name="connsiteY21" fmla="*/ 2324181 h 3376210"/>
                <a:gd name="connsiteX22" fmla="*/ 37536 w 435729"/>
                <a:gd name="connsiteY22" fmla="*/ 2274175 h 3376210"/>
                <a:gd name="connsiteX23" fmla="*/ 0 w 435729"/>
                <a:gd name="connsiteY23" fmla="*/ 2228729 h 3376210"/>
                <a:gd name="connsiteX24" fmla="*/ 25024 w 435729"/>
                <a:gd name="connsiteY24" fmla="*/ 2099456 h 3376210"/>
                <a:gd name="connsiteX25" fmla="*/ 87017 w 435729"/>
                <a:gd name="connsiteY25" fmla="*/ 2029714 h 3376210"/>
                <a:gd name="connsiteX26" fmla="*/ 87017 w 435729"/>
                <a:gd name="connsiteY26" fmla="*/ 2029714 h 3376210"/>
                <a:gd name="connsiteX27" fmla="*/ 41732 w 435729"/>
                <a:gd name="connsiteY27" fmla="*/ 1906938 h 3376210"/>
                <a:gd name="connsiteX28" fmla="*/ 48271 w 435729"/>
                <a:gd name="connsiteY28" fmla="*/ 1851483 h 3376210"/>
                <a:gd name="connsiteX29" fmla="*/ 62559 w 435729"/>
                <a:gd name="connsiteY29" fmla="*/ 1794333 h 3376210"/>
                <a:gd name="connsiteX0" fmla="*/ 62559 w 435729"/>
                <a:gd name="connsiteY0" fmla="*/ 1412324 h 2994201"/>
                <a:gd name="connsiteX1" fmla="*/ 346735 w 435729"/>
                <a:gd name="connsiteY1" fmla="*/ 0 h 2994201"/>
                <a:gd name="connsiteX2" fmla="*/ 313922 w 435729"/>
                <a:gd name="connsiteY2" fmla="*/ 240386 h 2994201"/>
                <a:gd name="connsiteX3" fmla="*/ 308070 w 435729"/>
                <a:gd name="connsiteY3" fmla="*/ 687980 h 2994201"/>
                <a:gd name="connsiteX4" fmla="*/ 268113 w 435729"/>
                <a:gd name="connsiteY4" fmla="*/ 1056549 h 2994201"/>
                <a:gd name="connsiteX5" fmla="*/ 234251 w 435729"/>
                <a:gd name="connsiteY5" fmla="*/ 1492722 h 2994201"/>
                <a:gd name="connsiteX6" fmla="*/ 290836 w 435729"/>
                <a:gd name="connsiteY6" fmla="*/ 1835500 h 2994201"/>
                <a:gd name="connsiteX7" fmla="*/ 388628 w 435729"/>
                <a:gd name="connsiteY7" fmla="*/ 2134287 h 2994201"/>
                <a:gd name="connsiteX8" fmla="*/ 435729 w 435729"/>
                <a:gd name="connsiteY8" fmla="*/ 2515610 h 2994201"/>
                <a:gd name="connsiteX9" fmla="*/ 435729 w 435729"/>
                <a:gd name="connsiteY9" fmla="*/ 2670593 h 2994201"/>
                <a:gd name="connsiteX10" fmla="*/ 429755 w 435729"/>
                <a:gd name="connsiteY10" fmla="*/ 2848218 h 2994201"/>
                <a:gd name="connsiteX11" fmla="*/ 406467 w 435729"/>
                <a:gd name="connsiteY11" fmla="*/ 2994201 h 2994201"/>
                <a:gd name="connsiteX12" fmla="*/ 227713 w 435729"/>
                <a:gd name="connsiteY12" fmla="*/ 2821419 h 2994201"/>
                <a:gd name="connsiteX13" fmla="*/ 218752 w 435729"/>
                <a:gd name="connsiteY13" fmla="*/ 2732586 h 2994201"/>
                <a:gd name="connsiteX14" fmla="*/ 206846 w 435729"/>
                <a:gd name="connsiteY14" fmla="*/ 2686050 h 2994201"/>
                <a:gd name="connsiteX15" fmla="*/ 209227 w 435729"/>
                <a:gd name="connsiteY15" fmla="*/ 2572841 h 2994201"/>
                <a:gd name="connsiteX16" fmla="*/ 163338 w 435729"/>
                <a:gd name="connsiteY16" fmla="*/ 2484008 h 2994201"/>
                <a:gd name="connsiteX17" fmla="*/ 126368 w 435729"/>
                <a:gd name="connsiteY17" fmla="*/ 2323052 h 2994201"/>
                <a:gd name="connsiteX18" fmla="*/ 96582 w 435729"/>
                <a:gd name="connsiteY18" fmla="*/ 2231877 h 2994201"/>
                <a:gd name="connsiteX19" fmla="*/ 64981 w 435729"/>
                <a:gd name="connsiteY19" fmla="*/ 2155557 h 2994201"/>
                <a:gd name="connsiteX20" fmla="*/ 32773 w 435729"/>
                <a:gd name="connsiteY20" fmla="*/ 1942172 h 2994201"/>
                <a:gd name="connsiteX21" fmla="*/ 37536 w 435729"/>
                <a:gd name="connsiteY21" fmla="*/ 1892166 h 2994201"/>
                <a:gd name="connsiteX22" fmla="*/ 0 w 435729"/>
                <a:gd name="connsiteY22" fmla="*/ 1846720 h 2994201"/>
                <a:gd name="connsiteX23" fmla="*/ 25024 w 435729"/>
                <a:gd name="connsiteY23" fmla="*/ 1717447 h 2994201"/>
                <a:gd name="connsiteX24" fmla="*/ 87017 w 435729"/>
                <a:gd name="connsiteY24" fmla="*/ 1647705 h 2994201"/>
                <a:gd name="connsiteX25" fmla="*/ 87017 w 435729"/>
                <a:gd name="connsiteY25" fmla="*/ 1647705 h 2994201"/>
                <a:gd name="connsiteX26" fmla="*/ 41732 w 435729"/>
                <a:gd name="connsiteY26" fmla="*/ 1524929 h 2994201"/>
                <a:gd name="connsiteX27" fmla="*/ 48271 w 435729"/>
                <a:gd name="connsiteY27" fmla="*/ 1469474 h 2994201"/>
                <a:gd name="connsiteX28" fmla="*/ 62559 w 435729"/>
                <a:gd name="connsiteY28" fmla="*/ 1412324 h 2994201"/>
                <a:gd name="connsiteX0" fmla="*/ 62559 w 435729"/>
                <a:gd name="connsiteY0" fmla="*/ 1171938 h 2753815"/>
                <a:gd name="connsiteX1" fmla="*/ 313922 w 435729"/>
                <a:gd name="connsiteY1" fmla="*/ 0 h 2753815"/>
                <a:gd name="connsiteX2" fmla="*/ 308070 w 435729"/>
                <a:gd name="connsiteY2" fmla="*/ 447594 h 2753815"/>
                <a:gd name="connsiteX3" fmla="*/ 268113 w 435729"/>
                <a:gd name="connsiteY3" fmla="*/ 816163 h 2753815"/>
                <a:gd name="connsiteX4" fmla="*/ 234251 w 435729"/>
                <a:gd name="connsiteY4" fmla="*/ 1252336 h 2753815"/>
                <a:gd name="connsiteX5" fmla="*/ 290836 w 435729"/>
                <a:gd name="connsiteY5" fmla="*/ 1595114 h 2753815"/>
                <a:gd name="connsiteX6" fmla="*/ 388628 w 435729"/>
                <a:gd name="connsiteY6" fmla="*/ 1893901 h 2753815"/>
                <a:gd name="connsiteX7" fmla="*/ 435729 w 435729"/>
                <a:gd name="connsiteY7" fmla="*/ 2275224 h 2753815"/>
                <a:gd name="connsiteX8" fmla="*/ 435729 w 435729"/>
                <a:gd name="connsiteY8" fmla="*/ 2430207 h 2753815"/>
                <a:gd name="connsiteX9" fmla="*/ 429755 w 435729"/>
                <a:gd name="connsiteY9" fmla="*/ 2607832 h 2753815"/>
                <a:gd name="connsiteX10" fmla="*/ 406467 w 435729"/>
                <a:gd name="connsiteY10" fmla="*/ 2753815 h 2753815"/>
                <a:gd name="connsiteX11" fmla="*/ 227713 w 435729"/>
                <a:gd name="connsiteY11" fmla="*/ 2581033 h 2753815"/>
                <a:gd name="connsiteX12" fmla="*/ 218752 w 435729"/>
                <a:gd name="connsiteY12" fmla="*/ 2492200 h 2753815"/>
                <a:gd name="connsiteX13" fmla="*/ 206846 w 435729"/>
                <a:gd name="connsiteY13" fmla="*/ 2445664 h 2753815"/>
                <a:gd name="connsiteX14" fmla="*/ 209227 w 435729"/>
                <a:gd name="connsiteY14" fmla="*/ 2332455 h 2753815"/>
                <a:gd name="connsiteX15" fmla="*/ 163338 w 435729"/>
                <a:gd name="connsiteY15" fmla="*/ 2243622 h 2753815"/>
                <a:gd name="connsiteX16" fmla="*/ 126368 w 435729"/>
                <a:gd name="connsiteY16" fmla="*/ 2082666 h 2753815"/>
                <a:gd name="connsiteX17" fmla="*/ 96582 w 435729"/>
                <a:gd name="connsiteY17" fmla="*/ 1991491 h 2753815"/>
                <a:gd name="connsiteX18" fmla="*/ 64981 w 435729"/>
                <a:gd name="connsiteY18" fmla="*/ 1915171 h 2753815"/>
                <a:gd name="connsiteX19" fmla="*/ 32773 w 435729"/>
                <a:gd name="connsiteY19" fmla="*/ 1701786 h 2753815"/>
                <a:gd name="connsiteX20" fmla="*/ 37536 w 435729"/>
                <a:gd name="connsiteY20" fmla="*/ 1651780 h 2753815"/>
                <a:gd name="connsiteX21" fmla="*/ 0 w 435729"/>
                <a:gd name="connsiteY21" fmla="*/ 1606334 h 2753815"/>
                <a:gd name="connsiteX22" fmla="*/ 25024 w 435729"/>
                <a:gd name="connsiteY22" fmla="*/ 1477061 h 2753815"/>
                <a:gd name="connsiteX23" fmla="*/ 87017 w 435729"/>
                <a:gd name="connsiteY23" fmla="*/ 1407319 h 2753815"/>
                <a:gd name="connsiteX24" fmla="*/ 87017 w 435729"/>
                <a:gd name="connsiteY24" fmla="*/ 1407319 h 2753815"/>
                <a:gd name="connsiteX25" fmla="*/ 41732 w 435729"/>
                <a:gd name="connsiteY25" fmla="*/ 1284543 h 2753815"/>
                <a:gd name="connsiteX26" fmla="*/ 48271 w 435729"/>
                <a:gd name="connsiteY26" fmla="*/ 1229088 h 2753815"/>
                <a:gd name="connsiteX27" fmla="*/ 62559 w 435729"/>
                <a:gd name="connsiteY27" fmla="*/ 1171938 h 2753815"/>
                <a:gd name="connsiteX0" fmla="*/ 62559 w 435729"/>
                <a:gd name="connsiteY0" fmla="*/ 724344 h 2306221"/>
                <a:gd name="connsiteX1" fmla="*/ 308070 w 435729"/>
                <a:gd name="connsiteY1" fmla="*/ 0 h 2306221"/>
                <a:gd name="connsiteX2" fmla="*/ 268113 w 435729"/>
                <a:gd name="connsiteY2" fmla="*/ 368569 h 2306221"/>
                <a:gd name="connsiteX3" fmla="*/ 234251 w 435729"/>
                <a:gd name="connsiteY3" fmla="*/ 804742 h 2306221"/>
                <a:gd name="connsiteX4" fmla="*/ 290836 w 435729"/>
                <a:gd name="connsiteY4" fmla="*/ 1147520 h 2306221"/>
                <a:gd name="connsiteX5" fmla="*/ 388628 w 435729"/>
                <a:gd name="connsiteY5" fmla="*/ 1446307 h 2306221"/>
                <a:gd name="connsiteX6" fmla="*/ 435729 w 435729"/>
                <a:gd name="connsiteY6" fmla="*/ 1827630 h 2306221"/>
                <a:gd name="connsiteX7" fmla="*/ 435729 w 435729"/>
                <a:gd name="connsiteY7" fmla="*/ 1982613 h 2306221"/>
                <a:gd name="connsiteX8" fmla="*/ 429755 w 435729"/>
                <a:gd name="connsiteY8" fmla="*/ 2160238 h 2306221"/>
                <a:gd name="connsiteX9" fmla="*/ 406467 w 435729"/>
                <a:gd name="connsiteY9" fmla="*/ 2306221 h 2306221"/>
                <a:gd name="connsiteX10" fmla="*/ 227713 w 435729"/>
                <a:gd name="connsiteY10" fmla="*/ 2133439 h 2306221"/>
                <a:gd name="connsiteX11" fmla="*/ 218752 w 435729"/>
                <a:gd name="connsiteY11" fmla="*/ 2044606 h 2306221"/>
                <a:gd name="connsiteX12" fmla="*/ 206846 w 435729"/>
                <a:gd name="connsiteY12" fmla="*/ 1998070 h 2306221"/>
                <a:gd name="connsiteX13" fmla="*/ 209227 w 435729"/>
                <a:gd name="connsiteY13" fmla="*/ 1884861 h 2306221"/>
                <a:gd name="connsiteX14" fmla="*/ 163338 w 435729"/>
                <a:gd name="connsiteY14" fmla="*/ 1796028 h 2306221"/>
                <a:gd name="connsiteX15" fmla="*/ 126368 w 435729"/>
                <a:gd name="connsiteY15" fmla="*/ 1635072 h 2306221"/>
                <a:gd name="connsiteX16" fmla="*/ 96582 w 435729"/>
                <a:gd name="connsiteY16" fmla="*/ 1543897 h 2306221"/>
                <a:gd name="connsiteX17" fmla="*/ 64981 w 435729"/>
                <a:gd name="connsiteY17" fmla="*/ 1467577 h 2306221"/>
                <a:gd name="connsiteX18" fmla="*/ 32773 w 435729"/>
                <a:gd name="connsiteY18" fmla="*/ 1254192 h 2306221"/>
                <a:gd name="connsiteX19" fmla="*/ 37536 w 435729"/>
                <a:gd name="connsiteY19" fmla="*/ 1204186 h 2306221"/>
                <a:gd name="connsiteX20" fmla="*/ 0 w 435729"/>
                <a:gd name="connsiteY20" fmla="*/ 1158740 h 2306221"/>
                <a:gd name="connsiteX21" fmla="*/ 25024 w 435729"/>
                <a:gd name="connsiteY21" fmla="*/ 1029467 h 2306221"/>
                <a:gd name="connsiteX22" fmla="*/ 87017 w 435729"/>
                <a:gd name="connsiteY22" fmla="*/ 959725 h 2306221"/>
                <a:gd name="connsiteX23" fmla="*/ 87017 w 435729"/>
                <a:gd name="connsiteY23" fmla="*/ 959725 h 2306221"/>
                <a:gd name="connsiteX24" fmla="*/ 41732 w 435729"/>
                <a:gd name="connsiteY24" fmla="*/ 836949 h 2306221"/>
                <a:gd name="connsiteX25" fmla="*/ 48271 w 435729"/>
                <a:gd name="connsiteY25" fmla="*/ 781494 h 2306221"/>
                <a:gd name="connsiteX26" fmla="*/ 62559 w 435729"/>
                <a:gd name="connsiteY26" fmla="*/ 724344 h 2306221"/>
                <a:gd name="connsiteX0" fmla="*/ 62559 w 435729"/>
                <a:gd name="connsiteY0" fmla="*/ 355775 h 1937652"/>
                <a:gd name="connsiteX1" fmla="*/ 268113 w 435729"/>
                <a:gd name="connsiteY1" fmla="*/ 0 h 1937652"/>
                <a:gd name="connsiteX2" fmla="*/ 234251 w 435729"/>
                <a:gd name="connsiteY2" fmla="*/ 436173 h 1937652"/>
                <a:gd name="connsiteX3" fmla="*/ 290836 w 435729"/>
                <a:gd name="connsiteY3" fmla="*/ 778951 h 1937652"/>
                <a:gd name="connsiteX4" fmla="*/ 388628 w 435729"/>
                <a:gd name="connsiteY4" fmla="*/ 1077738 h 1937652"/>
                <a:gd name="connsiteX5" fmla="*/ 435729 w 435729"/>
                <a:gd name="connsiteY5" fmla="*/ 1459061 h 1937652"/>
                <a:gd name="connsiteX6" fmla="*/ 435729 w 435729"/>
                <a:gd name="connsiteY6" fmla="*/ 1614044 h 1937652"/>
                <a:gd name="connsiteX7" fmla="*/ 429755 w 435729"/>
                <a:gd name="connsiteY7" fmla="*/ 1791669 h 1937652"/>
                <a:gd name="connsiteX8" fmla="*/ 406467 w 435729"/>
                <a:gd name="connsiteY8" fmla="*/ 1937652 h 1937652"/>
                <a:gd name="connsiteX9" fmla="*/ 227713 w 435729"/>
                <a:gd name="connsiteY9" fmla="*/ 1764870 h 1937652"/>
                <a:gd name="connsiteX10" fmla="*/ 218752 w 435729"/>
                <a:gd name="connsiteY10" fmla="*/ 1676037 h 1937652"/>
                <a:gd name="connsiteX11" fmla="*/ 206846 w 435729"/>
                <a:gd name="connsiteY11" fmla="*/ 1629501 h 1937652"/>
                <a:gd name="connsiteX12" fmla="*/ 209227 w 435729"/>
                <a:gd name="connsiteY12" fmla="*/ 1516292 h 1937652"/>
                <a:gd name="connsiteX13" fmla="*/ 163338 w 435729"/>
                <a:gd name="connsiteY13" fmla="*/ 1427459 h 1937652"/>
                <a:gd name="connsiteX14" fmla="*/ 126368 w 435729"/>
                <a:gd name="connsiteY14" fmla="*/ 1266503 h 1937652"/>
                <a:gd name="connsiteX15" fmla="*/ 96582 w 435729"/>
                <a:gd name="connsiteY15" fmla="*/ 1175328 h 1937652"/>
                <a:gd name="connsiteX16" fmla="*/ 64981 w 435729"/>
                <a:gd name="connsiteY16" fmla="*/ 1099008 h 1937652"/>
                <a:gd name="connsiteX17" fmla="*/ 32773 w 435729"/>
                <a:gd name="connsiteY17" fmla="*/ 885623 h 1937652"/>
                <a:gd name="connsiteX18" fmla="*/ 37536 w 435729"/>
                <a:gd name="connsiteY18" fmla="*/ 835617 h 1937652"/>
                <a:gd name="connsiteX19" fmla="*/ 0 w 435729"/>
                <a:gd name="connsiteY19" fmla="*/ 790171 h 1937652"/>
                <a:gd name="connsiteX20" fmla="*/ 25024 w 435729"/>
                <a:gd name="connsiteY20" fmla="*/ 660898 h 1937652"/>
                <a:gd name="connsiteX21" fmla="*/ 87017 w 435729"/>
                <a:gd name="connsiteY21" fmla="*/ 591156 h 1937652"/>
                <a:gd name="connsiteX22" fmla="*/ 87017 w 435729"/>
                <a:gd name="connsiteY22" fmla="*/ 591156 h 1937652"/>
                <a:gd name="connsiteX23" fmla="*/ 41732 w 435729"/>
                <a:gd name="connsiteY23" fmla="*/ 468380 h 1937652"/>
                <a:gd name="connsiteX24" fmla="*/ 48271 w 435729"/>
                <a:gd name="connsiteY24" fmla="*/ 412925 h 1937652"/>
                <a:gd name="connsiteX25" fmla="*/ 62559 w 435729"/>
                <a:gd name="connsiteY25" fmla="*/ 355775 h 1937652"/>
                <a:gd name="connsiteX0" fmla="*/ 62559 w 435729"/>
                <a:gd name="connsiteY0" fmla="*/ 0 h 1581877"/>
                <a:gd name="connsiteX1" fmla="*/ 234251 w 435729"/>
                <a:gd name="connsiteY1" fmla="*/ 80398 h 1581877"/>
                <a:gd name="connsiteX2" fmla="*/ 290836 w 435729"/>
                <a:gd name="connsiteY2" fmla="*/ 423176 h 1581877"/>
                <a:gd name="connsiteX3" fmla="*/ 388628 w 435729"/>
                <a:gd name="connsiteY3" fmla="*/ 721963 h 1581877"/>
                <a:gd name="connsiteX4" fmla="*/ 435729 w 435729"/>
                <a:gd name="connsiteY4" fmla="*/ 1103286 h 1581877"/>
                <a:gd name="connsiteX5" fmla="*/ 435729 w 435729"/>
                <a:gd name="connsiteY5" fmla="*/ 1258269 h 1581877"/>
                <a:gd name="connsiteX6" fmla="*/ 429755 w 435729"/>
                <a:gd name="connsiteY6" fmla="*/ 1435894 h 1581877"/>
                <a:gd name="connsiteX7" fmla="*/ 406467 w 435729"/>
                <a:gd name="connsiteY7" fmla="*/ 1581877 h 1581877"/>
                <a:gd name="connsiteX8" fmla="*/ 227713 w 435729"/>
                <a:gd name="connsiteY8" fmla="*/ 1409095 h 1581877"/>
                <a:gd name="connsiteX9" fmla="*/ 218752 w 435729"/>
                <a:gd name="connsiteY9" fmla="*/ 1320262 h 1581877"/>
                <a:gd name="connsiteX10" fmla="*/ 206846 w 435729"/>
                <a:gd name="connsiteY10" fmla="*/ 1273726 h 1581877"/>
                <a:gd name="connsiteX11" fmla="*/ 209227 w 435729"/>
                <a:gd name="connsiteY11" fmla="*/ 1160517 h 1581877"/>
                <a:gd name="connsiteX12" fmla="*/ 163338 w 435729"/>
                <a:gd name="connsiteY12" fmla="*/ 1071684 h 1581877"/>
                <a:gd name="connsiteX13" fmla="*/ 126368 w 435729"/>
                <a:gd name="connsiteY13" fmla="*/ 910728 h 1581877"/>
                <a:gd name="connsiteX14" fmla="*/ 96582 w 435729"/>
                <a:gd name="connsiteY14" fmla="*/ 819553 h 1581877"/>
                <a:gd name="connsiteX15" fmla="*/ 64981 w 435729"/>
                <a:gd name="connsiteY15" fmla="*/ 743233 h 1581877"/>
                <a:gd name="connsiteX16" fmla="*/ 32773 w 435729"/>
                <a:gd name="connsiteY16" fmla="*/ 529848 h 1581877"/>
                <a:gd name="connsiteX17" fmla="*/ 37536 w 435729"/>
                <a:gd name="connsiteY17" fmla="*/ 479842 h 1581877"/>
                <a:gd name="connsiteX18" fmla="*/ 0 w 435729"/>
                <a:gd name="connsiteY18" fmla="*/ 434396 h 1581877"/>
                <a:gd name="connsiteX19" fmla="*/ 25024 w 435729"/>
                <a:gd name="connsiteY19" fmla="*/ 305123 h 1581877"/>
                <a:gd name="connsiteX20" fmla="*/ 87017 w 435729"/>
                <a:gd name="connsiteY20" fmla="*/ 235381 h 1581877"/>
                <a:gd name="connsiteX21" fmla="*/ 87017 w 435729"/>
                <a:gd name="connsiteY21" fmla="*/ 235381 h 1581877"/>
                <a:gd name="connsiteX22" fmla="*/ 41732 w 435729"/>
                <a:gd name="connsiteY22" fmla="*/ 112605 h 1581877"/>
                <a:gd name="connsiteX23" fmla="*/ 48271 w 435729"/>
                <a:gd name="connsiteY23" fmla="*/ 57150 h 1581877"/>
                <a:gd name="connsiteX24" fmla="*/ 62559 w 435729"/>
                <a:gd name="connsiteY24" fmla="*/ 0 h 1581877"/>
                <a:gd name="connsiteX0" fmla="*/ 48271 w 435729"/>
                <a:gd name="connsiteY0" fmla="*/ 13379 h 1538106"/>
                <a:gd name="connsiteX1" fmla="*/ 234251 w 435729"/>
                <a:gd name="connsiteY1" fmla="*/ 36627 h 1538106"/>
                <a:gd name="connsiteX2" fmla="*/ 290836 w 435729"/>
                <a:gd name="connsiteY2" fmla="*/ 379405 h 1538106"/>
                <a:gd name="connsiteX3" fmla="*/ 388628 w 435729"/>
                <a:gd name="connsiteY3" fmla="*/ 678192 h 1538106"/>
                <a:gd name="connsiteX4" fmla="*/ 435729 w 435729"/>
                <a:gd name="connsiteY4" fmla="*/ 1059515 h 1538106"/>
                <a:gd name="connsiteX5" fmla="*/ 435729 w 435729"/>
                <a:gd name="connsiteY5" fmla="*/ 1214498 h 1538106"/>
                <a:gd name="connsiteX6" fmla="*/ 429755 w 435729"/>
                <a:gd name="connsiteY6" fmla="*/ 1392123 h 1538106"/>
                <a:gd name="connsiteX7" fmla="*/ 406467 w 435729"/>
                <a:gd name="connsiteY7" fmla="*/ 1538106 h 1538106"/>
                <a:gd name="connsiteX8" fmla="*/ 227713 w 435729"/>
                <a:gd name="connsiteY8" fmla="*/ 1365324 h 1538106"/>
                <a:gd name="connsiteX9" fmla="*/ 218752 w 435729"/>
                <a:gd name="connsiteY9" fmla="*/ 1276491 h 1538106"/>
                <a:gd name="connsiteX10" fmla="*/ 206846 w 435729"/>
                <a:gd name="connsiteY10" fmla="*/ 1229955 h 1538106"/>
                <a:gd name="connsiteX11" fmla="*/ 209227 w 435729"/>
                <a:gd name="connsiteY11" fmla="*/ 1116746 h 1538106"/>
                <a:gd name="connsiteX12" fmla="*/ 163338 w 435729"/>
                <a:gd name="connsiteY12" fmla="*/ 1027913 h 1538106"/>
                <a:gd name="connsiteX13" fmla="*/ 126368 w 435729"/>
                <a:gd name="connsiteY13" fmla="*/ 866957 h 1538106"/>
                <a:gd name="connsiteX14" fmla="*/ 96582 w 435729"/>
                <a:gd name="connsiteY14" fmla="*/ 775782 h 1538106"/>
                <a:gd name="connsiteX15" fmla="*/ 64981 w 435729"/>
                <a:gd name="connsiteY15" fmla="*/ 699462 h 1538106"/>
                <a:gd name="connsiteX16" fmla="*/ 32773 w 435729"/>
                <a:gd name="connsiteY16" fmla="*/ 486077 h 1538106"/>
                <a:gd name="connsiteX17" fmla="*/ 37536 w 435729"/>
                <a:gd name="connsiteY17" fmla="*/ 436071 h 1538106"/>
                <a:gd name="connsiteX18" fmla="*/ 0 w 435729"/>
                <a:gd name="connsiteY18" fmla="*/ 390625 h 1538106"/>
                <a:gd name="connsiteX19" fmla="*/ 25024 w 435729"/>
                <a:gd name="connsiteY19" fmla="*/ 261352 h 1538106"/>
                <a:gd name="connsiteX20" fmla="*/ 87017 w 435729"/>
                <a:gd name="connsiteY20" fmla="*/ 191610 h 1538106"/>
                <a:gd name="connsiteX21" fmla="*/ 87017 w 435729"/>
                <a:gd name="connsiteY21" fmla="*/ 191610 h 1538106"/>
                <a:gd name="connsiteX22" fmla="*/ 41732 w 435729"/>
                <a:gd name="connsiteY22" fmla="*/ 68834 h 1538106"/>
                <a:gd name="connsiteX23" fmla="*/ 48271 w 435729"/>
                <a:gd name="connsiteY23" fmla="*/ 13379 h 1538106"/>
                <a:gd name="connsiteX0" fmla="*/ 41732 w 435729"/>
                <a:gd name="connsiteY0" fmla="*/ 52981 h 1522253"/>
                <a:gd name="connsiteX1" fmla="*/ 234251 w 435729"/>
                <a:gd name="connsiteY1" fmla="*/ 20774 h 1522253"/>
                <a:gd name="connsiteX2" fmla="*/ 290836 w 435729"/>
                <a:gd name="connsiteY2" fmla="*/ 363552 h 1522253"/>
                <a:gd name="connsiteX3" fmla="*/ 388628 w 435729"/>
                <a:gd name="connsiteY3" fmla="*/ 662339 h 1522253"/>
                <a:gd name="connsiteX4" fmla="*/ 435729 w 435729"/>
                <a:gd name="connsiteY4" fmla="*/ 1043662 h 1522253"/>
                <a:gd name="connsiteX5" fmla="*/ 435729 w 435729"/>
                <a:gd name="connsiteY5" fmla="*/ 1198645 h 1522253"/>
                <a:gd name="connsiteX6" fmla="*/ 429755 w 435729"/>
                <a:gd name="connsiteY6" fmla="*/ 1376270 h 1522253"/>
                <a:gd name="connsiteX7" fmla="*/ 406467 w 435729"/>
                <a:gd name="connsiteY7" fmla="*/ 1522253 h 1522253"/>
                <a:gd name="connsiteX8" fmla="*/ 227713 w 435729"/>
                <a:gd name="connsiteY8" fmla="*/ 1349471 h 1522253"/>
                <a:gd name="connsiteX9" fmla="*/ 218752 w 435729"/>
                <a:gd name="connsiteY9" fmla="*/ 1260638 h 1522253"/>
                <a:gd name="connsiteX10" fmla="*/ 206846 w 435729"/>
                <a:gd name="connsiteY10" fmla="*/ 1214102 h 1522253"/>
                <a:gd name="connsiteX11" fmla="*/ 209227 w 435729"/>
                <a:gd name="connsiteY11" fmla="*/ 1100893 h 1522253"/>
                <a:gd name="connsiteX12" fmla="*/ 163338 w 435729"/>
                <a:gd name="connsiteY12" fmla="*/ 1012060 h 1522253"/>
                <a:gd name="connsiteX13" fmla="*/ 126368 w 435729"/>
                <a:gd name="connsiteY13" fmla="*/ 851104 h 1522253"/>
                <a:gd name="connsiteX14" fmla="*/ 96582 w 435729"/>
                <a:gd name="connsiteY14" fmla="*/ 759929 h 1522253"/>
                <a:gd name="connsiteX15" fmla="*/ 64981 w 435729"/>
                <a:gd name="connsiteY15" fmla="*/ 683609 h 1522253"/>
                <a:gd name="connsiteX16" fmla="*/ 32773 w 435729"/>
                <a:gd name="connsiteY16" fmla="*/ 470224 h 1522253"/>
                <a:gd name="connsiteX17" fmla="*/ 37536 w 435729"/>
                <a:gd name="connsiteY17" fmla="*/ 420218 h 1522253"/>
                <a:gd name="connsiteX18" fmla="*/ 0 w 435729"/>
                <a:gd name="connsiteY18" fmla="*/ 374772 h 1522253"/>
                <a:gd name="connsiteX19" fmla="*/ 25024 w 435729"/>
                <a:gd name="connsiteY19" fmla="*/ 245499 h 1522253"/>
                <a:gd name="connsiteX20" fmla="*/ 87017 w 435729"/>
                <a:gd name="connsiteY20" fmla="*/ 175757 h 1522253"/>
                <a:gd name="connsiteX21" fmla="*/ 87017 w 435729"/>
                <a:gd name="connsiteY21" fmla="*/ 175757 h 1522253"/>
                <a:gd name="connsiteX22" fmla="*/ 41732 w 435729"/>
                <a:gd name="connsiteY22" fmla="*/ 52981 h 1522253"/>
                <a:gd name="connsiteX0" fmla="*/ 87017 w 435729"/>
                <a:gd name="connsiteY0" fmla="*/ 154983 h 1501479"/>
                <a:gd name="connsiteX1" fmla="*/ 234251 w 435729"/>
                <a:gd name="connsiteY1" fmla="*/ 0 h 1501479"/>
                <a:gd name="connsiteX2" fmla="*/ 290836 w 435729"/>
                <a:gd name="connsiteY2" fmla="*/ 342778 h 1501479"/>
                <a:gd name="connsiteX3" fmla="*/ 388628 w 435729"/>
                <a:gd name="connsiteY3" fmla="*/ 641565 h 1501479"/>
                <a:gd name="connsiteX4" fmla="*/ 435729 w 435729"/>
                <a:gd name="connsiteY4" fmla="*/ 1022888 h 1501479"/>
                <a:gd name="connsiteX5" fmla="*/ 435729 w 435729"/>
                <a:gd name="connsiteY5" fmla="*/ 1177871 h 1501479"/>
                <a:gd name="connsiteX6" fmla="*/ 429755 w 435729"/>
                <a:gd name="connsiteY6" fmla="*/ 1355496 h 1501479"/>
                <a:gd name="connsiteX7" fmla="*/ 406467 w 435729"/>
                <a:gd name="connsiteY7" fmla="*/ 1501479 h 1501479"/>
                <a:gd name="connsiteX8" fmla="*/ 227713 w 435729"/>
                <a:gd name="connsiteY8" fmla="*/ 1328697 h 1501479"/>
                <a:gd name="connsiteX9" fmla="*/ 218752 w 435729"/>
                <a:gd name="connsiteY9" fmla="*/ 1239864 h 1501479"/>
                <a:gd name="connsiteX10" fmla="*/ 206846 w 435729"/>
                <a:gd name="connsiteY10" fmla="*/ 1193328 h 1501479"/>
                <a:gd name="connsiteX11" fmla="*/ 209227 w 435729"/>
                <a:gd name="connsiteY11" fmla="*/ 1080119 h 1501479"/>
                <a:gd name="connsiteX12" fmla="*/ 163338 w 435729"/>
                <a:gd name="connsiteY12" fmla="*/ 991286 h 1501479"/>
                <a:gd name="connsiteX13" fmla="*/ 126368 w 435729"/>
                <a:gd name="connsiteY13" fmla="*/ 830330 h 1501479"/>
                <a:gd name="connsiteX14" fmla="*/ 96582 w 435729"/>
                <a:gd name="connsiteY14" fmla="*/ 739155 h 1501479"/>
                <a:gd name="connsiteX15" fmla="*/ 64981 w 435729"/>
                <a:gd name="connsiteY15" fmla="*/ 662835 h 1501479"/>
                <a:gd name="connsiteX16" fmla="*/ 32773 w 435729"/>
                <a:gd name="connsiteY16" fmla="*/ 449450 h 1501479"/>
                <a:gd name="connsiteX17" fmla="*/ 37536 w 435729"/>
                <a:gd name="connsiteY17" fmla="*/ 399444 h 1501479"/>
                <a:gd name="connsiteX18" fmla="*/ 0 w 435729"/>
                <a:gd name="connsiteY18" fmla="*/ 353998 h 1501479"/>
                <a:gd name="connsiteX19" fmla="*/ 25024 w 435729"/>
                <a:gd name="connsiteY19" fmla="*/ 224725 h 1501479"/>
                <a:gd name="connsiteX20" fmla="*/ 87017 w 435729"/>
                <a:gd name="connsiteY20" fmla="*/ 154983 h 1501479"/>
                <a:gd name="connsiteX21" fmla="*/ 87017 w 435729"/>
                <a:gd name="connsiteY21" fmla="*/ 154983 h 1501479"/>
                <a:gd name="connsiteX0" fmla="*/ 87017 w 435729"/>
                <a:gd name="connsiteY0" fmla="*/ 154983 h 1501479"/>
                <a:gd name="connsiteX1" fmla="*/ 234251 w 435729"/>
                <a:gd name="connsiteY1" fmla="*/ 0 h 1501479"/>
                <a:gd name="connsiteX2" fmla="*/ 290836 w 435729"/>
                <a:gd name="connsiteY2" fmla="*/ 342778 h 1501479"/>
                <a:gd name="connsiteX3" fmla="*/ 388628 w 435729"/>
                <a:gd name="connsiteY3" fmla="*/ 641565 h 1501479"/>
                <a:gd name="connsiteX4" fmla="*/ 435729 w 435729"/>
                <a:gd name="connsiteY4" fmla="*/ 1022888 h 1501479"/>
                <a:gd name="connsiteX5" fmla="*/ 435729 w 435729"/>
                <a:gd name="connsiteY5" fmla="*/ 1177871 h 1501479"/>
                <a:gd name="connsiteX6" fmla="*/ 429755 w 435729"/>
                <a:gd name="connsiteY6" fmla="*/ 1355496 h 1501479"/>
                <a:gd name="connsiteX7" fmla="*/ 406467 w 435729"/>
                <a:gd name="connsiteY7" fmla="*/ 1501479 h 1501479"/>
                <a:gd name="connsiteX8" fmla="*/ 227713 w 435729"/>
                <a:gd name="connsiteY8" fmla="*/ 1328697 h 1501479"/>
                <a:gd name="connsiteX9" fmla="*/ 218752 w 435729"/>
                <a:gd name="connsiteY9" fmla="*/ 1239864 h 1501479"/>
                <a:gd name="connsiteX10" fmla="*/ 206846 w 435729"/>
                <a:gd name="connsiteY10" fmla="*/ 1193328 h 1501479"/>
                <a:gd name="connsiteX11" fmla="*/ 209227 w 435729"/>
                <a:gd name="connsiteY11" fmla="*/ 1080119 h 1501479"/>
                <a:gd name="connsiteX12" fmla="*/ 163338 w 435729"/>
                <a:gd name="connsiteY12" fmla="*/ 991286 h 1501479"/>
                <a:gd name="connsiteX13" fmla="*/ 126368 w 435729"/>
                <a:gd name="connsiteY13" fmla="*/ 830330 h 1501479"/>
                <a:gd name="connsiteX14" fmla="*/ 96582 w 435729"/>
                <a:gd name="connsiteY14" fmla="*/ 739155 h 1501479"/>
                <a:gd name="connsiteX15" fmla="*/ 64981 w 435729"/>
                <a:gd name="connsiteY15" fmla="*/ 662835 h 1501479"/>
                <a:gd name="connsiteX16" fmla="*/ 32773 w 435729"/>
                <a:gd name="connsiteY16" fmla="*/ 449450 h 1501479"/>
                <a:gd name="connsiteX17" fmla="*/ 37536 w 435729"/>
                <a:gd name="connsiteY17" fmla="*/ 399444 h 1501479"/>
                <a:gd name="connsiteX18" fmla="*/ 0 w 435729"/>
                <a:gd name="connsiteY18" fmla="*/ 353998 h 1501479"/>
                <a:gd name="connsiteX19" fmla="*/ 25024 w 435729"/>
                <a:gd name="connsiteY19" fmla="*/ 224725 h 1501479"/>
                <a:gd name="connsiteX20" fmla="*/ 87017 w 435729"/>
                <a:gd name="connsiteY20" fmla="*/ 154983 h 1501479"/>
                <a:gd name="connsiteX0" fmla="*/ 25024 w 435729"/>
                <a:gd name="connsiteY0" fmla="*/ 224725 h 1501479"/>
                <a:gd name="connsiteX1" fmla="*/ 234251 w 435729"/>
                <a:gd name="connsiteY1" fmla="*/ 0 h 1501479"/>
                <a:gd name="connsiteX2" fmla="*/ 290836 w 435729"/>
                <a:gd name="connsiteY2" fmla="*/ 342778 h 1501479"/>
                <a:gd name="connsiteX3" fmla="*/ 388628 w 435729"/>
                <a:gd name="connsiteY3" fmla="*/ 641565 h 1501479"/>
                <a:gd name="connsiteX4" fmla="*/ 435729 w 435729"/>
                <a:gd name="connsiteY4" fmla="*/ 1022888 h 1501479"/>
                <a:gd name="connsiteX5" fmla="*/ 435729 w 435729"/>
                <a:gd name="connsiteY5" fmla="*/ 1177871 h 1501479"/>
                <a:gd name="connsiteX6" fmla="*/ 429755 w 435729"/>
                <a:gd name="connsiteY6" fmla="*/ 1355496 h 1501479"/>
                <a:gd name="connsiteX7" fmla="*/ 406467 w 435729"/>
                <a:gd name="connsiteY7" fmla="*/ 1501479 h 1501479"/>
                <a:gd name="connsiteX8" fmla="*/ 227713 w 435729"/>
                <a:gd name="connsiteY8" fmla="*/ 1328697 h 1501479"/>
                <a:gd name="connsiteX9" fmla="*/ 218752 w 435729"/>
                <a:gd name="connsiteY9" fmla="*/ 1239864 h 1501479"/>
                <a:gd name="connsiteX10" fmla="*/ 206846 w 435729"/>
                <a:gd name="connsiteY10" fmla="*/ 1193328 h 1501479"/>
                <a:gd name="connsiteX11" fmla="*/ 209227 w 435729"/>
                <a:gd name="connsiteY11" fmla="*/ 1080119 h 1501479"/>
                <a:gd name="connsiteX12" fmla="*/ 163338 w 435729"/>
                <a:gd name="connsiteY12" fmla="*/ 991286 h 1501479"/>
                <a:gd name="connsiteX13" fmla="*/ 126368 w 435729"/>
                <a:gd name="connsiteY13" fmla="*/ 830330 h 1501479"/>
                <a:gd name="connsiteX14" fmla="*/ 96582 w 435729"/>
                <a:gd name="connsiteY14" fmla="*/ 739155 h 1501479"/>
                <a:gd name="connsiteX15" fmla="*/ 64981 w 435729"/>
                <a:gd name="connsiteY15" fmla="*/ 662835 h 1501479"/>
                <a:gd name="connsiteX16" fmla="*/ 32773 w 435729"/>
                <a:gd name="connsiteY16" fmla="*/ 449450 h 1501479"/>
                <a:gd name="connsiteX17" fmla="*/ 37536 w 435729"/>
                <a:gd name="connsiteY17" fmla="*/ 399444 h 1501479"/>
                <a:gd name="connsiteX18" fmla="*/ 0 w 435729"/>
                <a:gd name="connsiteY18" fmla="*/ 353998 h 1501479"/>
                <a:gd name="connsiteX19" fmla="*/ 25024 w 435729"/>
                <a:gd name="connsiteY19" fmla="*/ 224725 h 1501479"/>
                <a:gd name="connsiteX0" fmla="*/ 25024 w 435729"/>
                <a:gd name="connsiteY0" fmla="*/ 0 h 1276754"/>
                <a:gd name="connsiteX1" fmla="*/ 290836 w 435729"/>
                <a:gd name="connsiteY1" fmla="*/ 118053 h 1276754"/>
                <a:gd name="connsiteX2" fmla="*/ 388628 w 435729"/>
                <a:gd name="connsiteY2" fmla="*/ 416840 h 1276754"/>
                <a:gd name="connsiteX3" fmla="*/ 435729 w 435729"/>
                <a:gd name="connsiteY3" fmla="*/ 798163 h 1276754"/>
                <a:gd name="connsiteX4" fmla="*/ 435729 w 435729"/>
                <a:gd name="connsiteY4" fmla="*/ 953146 h 1276754"/>
                <a:gd name="connsiteX5" fmla="*/ 429755 w 435729"/>
                <a:gd name="connsiteY5" fmla="*/ 1130771 h 1276754"/>
                <a:gd name="connsiteX6" fmla="*/ 406467 w 435729"/>
                <a:gd name="connsiteY6" fmla="*/ 1276754 h 1276754"/>
                <a:gd name="connsiteX7" fmla="*/ 227713 w 435729"/>
                <a:gd name="connsiteY7" fmla="*/ 1103972 h 1276754"/>
                <a:gd name="connsiteX8" fmla="*/ 218752 w 435729"/>
                <a:gd name="connsiteY8" fmla="*/ 1015139 h 1276754"/>
                <a:gd name="connsiteX9" fmla="*/ 206846 w 435729"/>
                <a:gd name="connsiteY9" fmla="*/ 968603 h 1276754"/>
                <a:gd name="connsiteX10" fmla="*/ 209227 w 435729"/>
                <a:gd name="connsiteY10" fmla="*/ 855394 h 1276754"/>
                <a:gd name="connsiteX11" fmla="*/ 163338 w 435729"/>
                <a:gd name="connsiteY11" fmla="*/ 766561 h 1276754"/>
                <a:gd name="connsiteX12" fmla="*/ 126368 w 435729"/>
                <a:gd name="connsiteY12" fmla="*/ 605605 h 1276754"/>
                <a:gd name="connsiteX13" fmla="*/ 96582 w 435729"/>
                <a:gd name="connsiteY13" fmla="*/ 514430 h 1276754"/>
                <a:gd name="connsiteX14" fmla="*/ 64981 w 435729"/>
                <a:gd name="connsiteY14" fmla="*/ 438110 h 1276754"/>
                <a:gd name="connsiteX15" fmla="*/ 32773 w 435729"/>
                <a:gd name="connsiteY15" fmla="*/ 224725 h 1276754"/>
                <a:gd name="connsiteX16" fmla="*/ 37536 w 435729"/>
                <a:gd name="connsiteY16" fmla="*/ 174719 h 1276754"/>
                <a:gd name="connsiteX17" fmla="*/ 0 w 435729"/>
                <a:gd name="connsiteY17" fmla="*/ 129273 h 1276754"/>
                <a:gd name="connsiteX18" fmla="*/ 25024 w 435729"/>
                <a:gd name="connsiteY18" fmla="*/ 0 h 1276754"/>
                <a:gd name="connsiteX0" fmla="*/ 25024 w 435729"/>
                <a:gd name="connsiteY0" fmla="*/ 20059 h 1296813"/>
                <a:gd name="connsiteX1" fmla="*/ 309886 w 435729"/>
                <a:gd name="connsiteY1" fmla="*/ 0 h 1296813"/>
                <a:gd name="connsiteX2" fmla="*/ 388628 w 435729"/>
                <a:gd name="connsiteY2" fmla="*/ 436899 h 1296813"/>
                <a:gd name="connsiteX3" fmla="*/ 435729 w 435729"/>
                <a:gd name="connsiteY3" fmla="*/ 818222 h 1296813"/>
                <a:gd name="connsiteX4" fmla="*/ 435729 w 435729"/>
                <a:gd name="connsiteY4" fmla="*/ 973205 h 1296813"/>
                <a:gd name="connsiteX5" fmla="*/ 429755 w 435729"/>
                <a:gd name="connsiteY5" fmla="*/ 1150830 h 1296813"/>
                <a:gd name="connsiteX6" fmla="*/ 406467 w 435729"/>
                <a:gd name="connsiteY6" fmla="*/ 1296813 h 1296813"/>
                <a:gd name="connsiteX7" fmla="*/ 227713 w 435729"/>
                <a:gd name="connsiteY7" fmla="*/ 1124031 h 1296813"/>
                <a:gd name="connsiteX8" fmla="*/ 218752 w 435729"/>
                <a:gd name="connsiteY8" fmla="*/ 1035198 h 1296813"/>
                <a:gd name="connsiteX9" fmla="*/ 206846 w 435729"/>
                <a:gd name="connsiteY9" fmla="*/ 988662 h 1296813"/>
                <a:gd name="connsiteX10" fmla="*/ 209227 w 435729"/>
                <a:gd name="connsiteY10" fmla="*/ 875453 h 1296813"/>
                <a:gd name="connsiteX11" fmla="*/ 163338 w 435729"/>
                <a:gd name="connsiteY11" fmla="*/ 786620 h 1296813"/>
                <a:gd name="connsiteX12" fmla="*/ 126368 w 435729"/>
                <a:gd name="connsiteY12" fmla="*/ 625664 h 1296813"/>
                <a:gd name="connsiteX13" fmla="*/ 96582 w 435729"/>
                <a:gd name="connsiteY13" fmla="*/ 534489 h 1296813"/>
                <a:gd name="connsiteX14" fmla="*/ 64981 w 435729"/>
                <a:gd name="connsiteY14" fmla="*/ 458169 h 1296813"/>
                <a:gd name="connsiteX15" fmla="*/ 32773 w 435729"/>
                <a:gd name="connsiteY15" fmla="*/ 244784 h 1296813"/>
                <a:gd name="connsiteX16" fmla="*/ 37536 w 435729"/>
                <a:gd name="connsiteY16" fmla="*/ 194778 h 1296813"/>
                <a:gd name="connsiteX17" fmla="*/ 0 w 435729"/>
                <a:gd name="connsiteY17" fmla="*/ 149332 h 1296813"/>
                <a:gd name="connsiteX18" fmla="*/ 25024 w 435729"/>
                <a:gd name="connsiteY18" fmla="*/ 20059 h 1296813"/>
                <a:gd name="connsiteX0" fmla="*/ 25024 w 435729"/>
                <a:gd name="connsiteY0" fmla="*/ 65511 h 1342265"/>
                <a:gd name="connsiteX1" fmla="*/ 309886 w 435729"/>
                <a:gd name="connsiteY1" fmla="*/ 45452 h 1342265"/>
                <a:gd name="connsiteX2" fmla="*/ 388628 w 435729"/>
                <a:gd name="connsiteY2" fmla="*/ 482351 h 1342265"/>
                <a:gd name="connsiteX3" fmla="*/ 435729 w 435729"/>
                <a:gd name="connsiteY3" fmla="*/ 863674 h 1342265"/>
                <a:gd name="connsiteX4" fmla="*/ 435729 w 435729"/>
                <a:gd name="connsiteY4" fmla="*/ 1018657 h 1342265"/>
                <a:gd name="connsiteX5" fmla="*/ 429755 w 435729"/>
                <a:gd name="connsiteY5" fmla="*/ 1196282 h 1342265"/>
                <a:gd name="connsiteX6" fmla="*/ 406467 w 435729"/>
                <a:gd name="connsiteY6" fmla="*/ 1342265 h 1342265"/>
                <a:gd name="connsiteX7" fmla="*/ 227713 w 435729"/>
                <a:gd name="connsiteY7" fmla="*/ 1169483 h 1342265"/>
                <a:gd name="connsiteX8" fmla="*/ 218752 w 435729"/>
                <a:gd name="connsiteY8" fmla="*/ 1080650 h 1342265"/>
                <a:gd name="connsiteX9" fmla="*/ 206846 w 435729"/>
                <a:gd name="connsiteY9" fmla="*/ 1034114 h 1342265"/>
                <a:gd name="connsiteX10" fmla="*/ 209227 w 435729"/>
                <a:gd name="connsiteY10" fmla="*/ 920905 h 1342265"/>
                <a:gd name="connsiteX11" fmla="*/ 163338 w 435729"/>
                <a:gd name="connsiteY11" fmla="*/ 832072 h 1342265"/>
                <a:gd name="connsiteX12" fmla="*/ 126368 w 435729"/>
                <a:gd name="connsiteY12" fmla="*/ 671116 h 1342265"/>
                <a:gd name="connsiteX13" fmla="*/ 96582 w 435729"/>
                <a:gd name="connsiteY13" fmla="*/ 579941 h 1342265"/>
                <a:gd name="connsiteX14" fmla="*/ 64981 w 435729"/>
                <a:gd name="connsiteY14" fmla="*/ 503621 h 1342265"/>
                <a:gd name="connsiteX15" fmla="*/ 32773 w 435729"/>
                <a:gd name="connsiteY15" fmla="*/ 290236 h 1342265"/>
                <a:gd name="connsiteX16" fmla="*/ 37536 w 435729"/>
                <a:gd name="connsiteY16" fmla="*/ 240230 h 1342265"/>
                <a:gd name="connsiteX17" fmla="*/ 0 w 435729"/>
                <a:gd name="connsiteY17" fmla="*/ 194784 h 1342265"/>
                <a:gd name="connsiteX18" fmla="*/ 25024 w 435729"/>
                <a:gd name="connsiteY18" fmla="*/ 65511 h 1342265"/>
                <a:gd name="connsiteX0" fmla="*/ 25024 w 435729"/>
                <a:gd name="connsiteY0" fmla="*/ 79606 h 1356360"/>
                <a:gd name="connsiteX1" fmla="*/ 309886 w 435729"/>
                <a:gd name="connsiteY1" fmla="*/ 59547 h 1356360"/>
                <a:gd name="connsiteX2" fmla="*/ 388628 w 435729"/>
                <a:gd name="connsiteY2" fmla="*/ 496446 h 1356360"/>
                <a:gd name="connsiteX3" fmla="*/ 435729 w 435729"/>
                <a:gd name="connsiteY3" fmla="*/ 877769 h 1356360"/>
                <a:gd name="connsiteX4" fmla="*/ 435729 w 435729"/>
                <a:gd name="connsiteY4" fmla="*/ 1032752 h 1356360"/>
                <a:gd name="connsiteX5" fmla="*/ 429755 w 435729"/>
                <a:gd name="connsiteY5" fmla="*/ 1210377 h 1356360"/>
                <a:gd name="connsiteX6" fmla="*/ 406467 w 435729"/>
                <a:gd name="connsiteY6" fmla="*/ 1356360 h 1356360"/>
                <a:gd name="connsiteX7" fmla="*/ 227713 w 435729"/>
                <a:gd name="connsiteY7" fmla="*/ 1183578 h 1356360"/>
                <a:gd name="connsiteX8" fmla="*/ 218752 w 435729"/>
                <a:gd name="connsiteY8" fmla="*/ 1094745 h 1356360"/>
                <a:gd name="connsiteX9" fmla="*/ 206846 w 435729"/>
                <a:gd name="connsiteY9" fmla="*/ 1048209 h 1356360"/>
                <a:gd name="connsiteX10" fmla="*/ 209227 w 435729"/>
                <a:gd name="connsiteY10" fmla="*/ 935000 h 1356360"/>
                <a:gd name="connsiteX11" fmla="*/ 163338 w 435729"/>
                <a:gd name="connsiteY11" fmla="*/ 846167 h 1356360"/>
                <a:gd name="connsiteX12" fmla="*/ 126368 w 435729"/>
                <a:gd name="connsiteY12" fmla="*/ 685211 h 1356360"/>
                <a:gd name="connsiteX13" fmla="*/ 96582 w 435729"/>
                <a:gd name="connsiteY13" fmla="*/ 594036 h 1356360"/>
                <a:gd name="connsiteX14" fmla="*/ 64981 w 435729"/>
                <a:gd name="connsiteY14" fmla="*/ 517716 h 1356360"/>
                <a:gd name="connsiteX15" fmla="*/ 32773 w 435729"/>
                <a:gd name="connsiteY15" fmla="*/ 304331 h 1356360"/>
                <a:gd name="connsiteX16" fmla="*/ 37536 w 435729"/>
                <a:gd name="connsiteY16" fmla="*/ 254325 h 1356360"/>
                <a:gd name="connsiteX17" fmla="*/ 0 w 435729"/>
                <a:gd name="connsiteY17" fmla="*/ 208879 h 1356360"/>
                <a:gd name="connsiteX18" fmla="*/ 25024 w 435729"/>
                <a:gd name="connsiteY18" fmla="*/ 79606 h 1356360"/>
                <a:gd name="connsiteX0" fmla="*/ 25024 w 435729"/>
                <a:gd name="connsiteY0" fmla="*/ 89334 h 1366088"/>
                <a:gd name="connsiteX1" fmla="*/ 259880 w 435729"/>
                <a:gd name="connsiteY1" fmla="*/ 54988 h 1366088"/>
                <a:gd name="connsiteX2" fmla="*/ 388628 w 435729"/>
                <a:gd name="connsiteY2" fmla="*/ 506174 h 1366088"/>
                <a:gd name="connsiteX3" fmla="*/ 435729 w 435729"/>
                <a:gd name="connsiteY3" fmla="*/ 887497 h 1366088"/>
                <a:gd name="connsiteX4" fmla="*/ 435729 w 435729"/>
                <a:gd name="connsiteY4" fmla="*/ 1042480 h 1366088"/>
                <a:gd name="connsiteX5" fmla="*/ 429755 w 435729"/>
                <a:gd name="connsiteY5" fmla="*/ 1220105 h 1366088"/>
                <a:gd name="connsiteX6" fmla="*/ 406467 w 435729"/>
                <a:gd name="connsiteY6" fmla="*/ 1366088 h 1366088"/>
                <a:gd name="connsiteX7" fmla="*/ 227713 w 435729"/>
                <a:gd name="connsiteY7" fmla="*/ 1193306 h 1366088"/>
                <a:gd name="connsiteX8" fmla="*/ 218752 w 435729"/>
                <a:gd name="connsiteY8" fmla="*/ 1104473 h 1366088"/>
                <a:gd name="connsiteX9" fmla="*/ 206846 w 435729"/>
                <a:gd name="connsiteY9" fmla="*/ 1057937 h 1366088"/>
                <a:gd name="connsiteX10" fmla="*/ 209227 w 435729"/>
                <a:gd name="connsiteY10" fmla="*/ 944728 h 1366088"/>
                <a:gd name="connsiteX11" fmla="*/ 163338 w 435729"/>
                <a:gd name="connsiteY11" fmla="*/ 855895 h 1366088"/>
                <a:gd name="connsiteX12" fmla="*/ 126368 w 435729"/>
                <a:gd name="connsiteY12" fmla="*/ 694939 h 1366088"/>
                <a:gd name="connsiteX13" fmla="*/ 96582 w 435729"/>
                <a:gd name="connsiteY13" fmla="*/ 603764 h 1366088"/>
                <a:gd name="connsiteX14" fmla="*/ 64981 w 435729"/>
                <a:gd name="connsiteY14" fmla="*/ 527444 h 1366088"/>
                <a:gd name="connsiteX15" fmla="*/ 32773 w 435729"/>
                <a:gd name="connsiteY15" fmla="*/ 314059 h 1366088"/>
                <a:gd name="connsiteX16" fmla="*/ 37536 w 435729"/>
                <a:gd name="connsiteY16" fmla="*/ 264053 h 1366088"/>
                <a:gd name="connsiteX17" fmla="*/ 0 w 435729"/>
                <a:gd name="connsiteY17" fmla="*/ 218607 h 1366088"/>
                <a:gd name="connsiteX18" fmla="*/ 25024 w 435729"/>
                <a:gd name="connsiteY18" fmla="*/ 89334 h 136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5729" h="1366088">
                  <a:moveTo>
                    <a:pt x="25024" y="89334"/>
                  </a:moveTo>
                  <a:cubicBezTo>
                    <a:pt x="100928" y="23117"/>
                    <a:pt x="57770" y="-55008"/>
                    <a:pt x="259880" y="54988"/>
                  </a:cubicBezTo>
                  <a:lnTo>
                    <a:pt x="388628" y="506174"/>
                  </a:lnTo>
                  <a:lnTo>
                    <a:pt x="435729" y="887497"/>
                  </a:lnTo>
                  <a:lnTo>
                    <a:pt x="435729" y="1042480"/>
                  </a:lnTo>
                  <a:lnTo>
                    <a:pt x="429755" y="1220105"/>
                  </a:lnTo>
                  <a:cubicBezTo>
                    <a:pt x="425167" y="1271147"/>
                    <a:pt x="427724" y="1331715"/>
                    <a:pt x="406467" y="1366088"/>
                  </a:cubicBezTo>
                  <a:lnTo>
                    <a:pt x="227713" y="1193306"/>
                  </a:lnTo>
                  <a:lnTo>
                    <a:pt x="218752" y="1104473"/>
                  </a:lnTo>
                  <a:cubicBezTo>
                    <a:pt x="218752" y="1078642"/>
                    <a:pt x="208433" y="1084561"/>
                    <a:pt x="206846" y="1057937"/>
                  </a:cubicBezTo>
                  <a:cubicBezTo>
                    <a:pt x="205259" y="1031313"/>
                    <a:pt x="212402" y="972146"/>
                    <a:pt x="209227" y="944728"/>
                  </a:cubicBezTo>
                  <a:lnTo>
                    <a:pt x="163338" y="855895"/>
                  </a:lnTo>
                  <a:cubicBezTo>
                    <a:pt x="145458" y="804624"/>
                    <a:pt x="134723" y="789072"/>
                    <a:pt x="126368" y="694939"/>
                  </a:cubicBezTo>
                  <a:lnTo>
                    <a:pt x="96582" y="603764"/>
                  </a:lnTo>
                  <a:lnTo>
                    <a:pt x="64981" y="527444"/>
                  </a:lnTo>
                  <a:cubicBezTo>
                    <a:pt x="54245" y="456316"/>
                    <a:pt x="37347" y="357958"/>
                    <a:pt x="32773" y="314059"/>
                  </a:cubicBezTo>
                  <a:cubicBezTo>
                    <a:pt x="28199" y="270160"/>
                    <a:pt x="42998" y="279962"/>
                    <a:pt x="37536" y="264053"/>
                  </a:cubicBezTo>
                  <a:cubicBezTo>
                    <a:pt x="32074" y="248144"/>
                    <a:pt x="12512" y="233756"/>
                    <a:pt x="0" y="218607"/>
                  </a:cubicBezTo>
                  <a:lnTo>
                    <a:pt x="25024" y="89334"/>
                  </a:lnTo>
                  <a:close/>
                </a:path>
              </a:pathLst>
            </a:custGeom>
            <a:solidFill>
              <a:srgbClr val="EF4DDC">
                <a:alpha val="45098"/>
              </a:srgbClr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86357" y="1292038"/>
              <a:ext cx="6705600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“Petrolia” 1992 like events can be recorded in </a:t>
              </a:r>
              <a:r>
                <a:rPr lang="en-US" sz="2400"/>
                <a:t>this </a:t>
              </a:r>
              <a:r>
                <a:rPr lang="en-US" sz="2400" smtClean="0"/>
                <a:t>range,  </a:t>
              </a:r>
              <a:r>
                <a:rPr lang="en-US" sz="2400" dirty="0"/>
                <a:t>Segment “E”. These </a:t>
              </a:r>
              <a:r>
                <a:rPr lang="en-US" sz="2400" dirty="0" smtClean="0"/>
                <a:t>are </a:t>
              </a:r>
              <a:r>
                <a:rPr lang="en-US" sz="2400" dirty="0"/>
                <a:t>not included currently in the Cascadia </a:t>
              </a:r>
              <a:r>
                <a:rPr lang="en-US" sz="2400" dirty="0" smtClean="0"/>
                <a:t>catalog</a:t>
              </a:r>
              <a:endParaRPr lang="en-US" sz="2400" i="1" dirty="0">
                <a:solidFill>
                  <a:srgbClr val="FFFF00"/>
                </a:solidFill>
              </a:endParaRPr>
            </a:p>
          </p:txBody>
        </p:sp>
        <p:cxnSp>
          <p:nvCxnSpPr>
            <p:cNvPr id="19" name="Straight Arrow Connector 18"/>
            <p:cNvCxnSpPr>
              <a:cxnSpLocks/>
            </p:cNvCxnSpPr>
            <p:nvPr/>
          </p:nvCxnSpPr>
          <p:spPr>
            <a:xfrm flipH="1">
              <a:off x="2589213" y="2313940"/>
              <a:ext cx="2284254" cy="2289692"/>
            </a:xfrm>
            <a:prstGeom prst="straightConnector1">
              <a:avLst/>
            </a:prstGeom>
            <a:ln w="254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7395CCB-4E70-4F35-86C3-47497B5AD9D6}"/>
              </a:ext>
            </a:extLst>
          </p:cNvPr>
          <p:cNvGrpSpPr/>
          <p:nvPr/>
        </p:nvGrpSpPr>
        <p:grpSpPr>
          <a:xfrm>
            <a:off x="2121694" y="4310861"/>
            <a:ext cx="9933875" cy="2511420"/>
            <a:chOff x="2121694" y="4310861"/>
            <a:chExt cx="9933875" cy="2511420"/>
          </a:xfrm>
        </p:grpSpPr>
        <p:sp>
          <p:nvSpPr>
            <p:cNvPr id="7" name="Freeform 6"/>
            <p:cNvSpPr/>
            <p:nvPr/>
          </p:nvSpPr>
          <p:spPr>
            <a:xfrm>
              <a:off x="2121694" y="5600700"/>
              <a:ext cx="1257300" cy="1221581"/>
            </a:xfrm>
            <a:custGeom>
              <a:avLst/>
              <a:gdLst>
                <a:gd name="connsiteX0" fmla="*/ 719137 w 1257300"/>
                <a:gd name="connsiteY0" fmla="*/ 166688 h 1221581"/>
                <a:gd name="connsiteX1" fmla="*/ 619125 w 1257300"/>
                <a:gd name="connsiteY1" fmla="*/ 97631 h 1221581"/>
                <a:gd name="connsiteX2" fmla="*/ 497681 w 1257300"/>
                <a:gd name="connsiteY2" fmla="*/ 54769 h 1221581"/>
                <a:gd name="connsiteX3" fmla="*/ 450056 w 1257300"/>
                <a:gd name="connsiteY3" fmla="*/ 42863 h 1221581"/>
                <a:gd name="connsiteX4" fmla="*/ 326231 w 1257300"/>
                <a:gd name="connsiteY4" fmla="*/ 23813 h 1221581"/>
                <a:gd name="connsiteX5" fmla="*/ 200025 w 1257300"/>
                <a:gd name="connsiteY5" fmla="*/ 11906 h 1221581"/>
                <a:gd name="connsiteX6" fmla="*/ 64294 w 1257300"/>
                <a:gd name="connsiteY6" fmla="*/ 0 h 1221581"/>
                <a:gd name="connsiteX7" fmla="*/ 0 w 1257300"/>
                <a:gd name="connsiteY7" fmla="*/ 47625 h 1221581"/>
                <a:gd name="connsiteX8" fmla="*/ 19050 w 1257300"/>
                <a:gd name="connsiteY8" fmla="*/ 92869 h 1221581"/>
                <a:gd name="connsiteX9" fmla="*/ 45244 w 1257300"/>
                <a:gd name="connsiteY9" fmla="*/ 104775 h 1221581"/>
                <a:gd name="connsiteX10" fmla="*/ 128587 w 1257300"/>
                <a:gd name="connsiteY10" fmla="*/ 180975 h 1221581"/>
                <a:gd name="connsiteX11" fmla="*/ 211931 w 1257300"/>
                <a:gd name="connsiteY11" fmla="*/ 288131 h 1221581"/>
                <a:gd name="connsiteX12" fmla="*/ 233362 w 1257300"/>
                <a:gd name="connsiteY12" fmla="*/ 300038 h 1221581"/>
                <a:gd name="connsiteX13" fmla="*/ 245269 w 1257300"/>
                <a:gd name="connsiteY13" fmla="*/ 304800 h 1221581"/>
                <a:gd name="connsiteX14" fmla="*/ 323850 w 1257300"/>
                <a:gd name="connsiteY14" fmla="*/ 361950 h 1221581"/>
                <a:gd name="connsiteX15" fmla="*/ 381000 w 1257300"/>
                <a:gd name="connsiteY15" fmla="*/ 452438 h 1221581"/>
                <a:gd name="connsiteX16" fmla="*/ 452437 w 1257300"/>
                <a:gd name="connsiteY16" fmla="*/ 528638 h 1221581"/>
                <a:gd name="connsiteX17" fmla="*/ 471487 w 1257300"/>
                <a:gd name="connsiteY17" fmla="*/ 542925 h 1221581"/>
                <a:gd name="connsiteX18" fmla="*/ 521494 w 1257300"/>
                <a:gd name="connsiteY18" fmla="*/ 600075 h 1221581"/>
                <a:gd name="connsiteX19" fmla="*/ 573881 w 1257300"/>
                <a:gd name="connsiteY19" fmla="*/ 676275 h 1221581"/>
                <a:gd name="connsiteX20" fmla="*/ 650081 w 1257300"/>
                <a:gd name="connsiteY20" fmla="*/ 771525 h 1221581"/>
                <a:gd name="connsiteX21" fmla="*/ 709612 w 1257300"/>
                <a:gd name="connsiteY21" fmla="*/ 900113 h 1221581"/>
                <a:gd name="connsiteX22" fmla="*/ 742950 w 1257300"/>
                <a:gd name="connsiteY22" fmla="*/ 962025 h 1221581"/>
                <a:gd name="connsiteX23" fmla="*/ 833437 w 1257300"/>
                <a:gd name="connsiteY23" fmla="*/ 1162050 h 1221581"/>
                <a:gd name="connsiteX24" fmla="*/ 864394 w 1257300"/>
                <a:gd name="connsiteY24" fmla="*/ 1221581 h 1221581"/>
                <a:gd name="connsiteX25" fmla="*/ 1257300 w 1257300"/>
                <a:gd name="connsiteY25" fmla="*/ 1221581 h 1221581"/>
                <a:gd name="connsiteX26" fmla="*/ 1033462 w 1257300"/>
                <a:gd name="connsiteY26" fmla="*/ 1200150 h 1221581"/>
                <a:gd name="connsiteX27" fmla="*/ 933450 w 1257300"/>
                <a:gd name="connsiteY27" fmla="*/ 1054894 h 1221581"/>
                <a:gd name="connsiteX28" fmla="*/ 881062 w 1257300"/>
                <a:gd name="connsiteY28" fmla="*/ 864394 h 1221581"/>
                <a:gd name="connsiteX29" fmla="*/ 819150 w 1257300"/>
                <a:gd name="connsiteY29" fmla="*/ 661988 h 1221581"/>
                <a:gd name="connsiteX30" fmla="*/ 790575 w 1257300"/>
                <a:gd name="connsiteY30" fmla="*/ 514350 h 1221581"/>
                <a:gd name="connsiteX31" fmla="*/ 747712 w 1257300"/>
                <a:gd name="connsiteY31" fmla="*/ 347663 h 1221581"/>
                <a:gd name="connsiteX32" fmla="*/ 738187 w 1257300"/>
                <a:gd name="connsiteY32" fmla="*/ 233363 h 1221581"/>
                <a:gd name="connsiteX33" fmla="*/ 719137 w 1257300"/>
                <a:gd name="connsiteY33" fmla="*/ 166688 h 1221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57300" h="1221581">
                  <a:moveTo>
                    <a:pt x="719137" y="166688"/>
                  </a:moveTo>
                  <a:lnTo>
                    <a:pt x="619125" y="97631"/>
                  </a:lnTo>
                  <a:lnTo>
                    <a:pt x="497681" y="54769"/>
                  </a:lnTo>
                  <a:lnTo>
                    <a:pt x="450056" y="42863"/>
                  </a:lnTo>
                  <a:lnTo>
                    <a:pt x="326231" y="23813"/>
                  </a:lnTo>
                  <a:lnTo>
                    <a:pt x="200025" y="11906"/>
                  </a:lnTo>
                  <a:lnTo>
                    <a:pt x="64294" y="0"/>
                  </a:lnTo>
                  <a:lnTo>
                    <a:pt x="0" y="47625"/>
                  </a:lnTo>
                  <a:lnTo>
                    <a:pt x="19050" y="92869"/>
                  </a:lnTo>
                  <a:lnTo>
                    <a:pt x="45244" y="104775"/>
                  </a:lnTo>
                  <a:lnTo>
                    <a:pt x="128587" y="180975"/>
                  </a:lnTo>
                  <a:lnTo>
                    <a:pt x="211931" y="288131"/>
                  </a:lnTo>
                  <a:cubicBezTo>
                    <a:pt x="219075" y="292100"/>
                    <a:pt x="226053" y="296383"/>
                    <a:pt x="233362" y="300038"/>
                  </a:cubicBezTo>
                  <a:cubicBezTo>
                    <a:pt x="237185" y="301950"/>
                    <a:pt x="245269" y="304800"/>
                    <a:pt x="245269" y="304800"/>
                  </a:cubicBezTo>
                  <a:lnTo>
                    <a:pt x="323850" y="361950"/>
                  </a:lnTo>
                  <a:lnTo>
                    <a:pt x="381000" y="452438"/>
                  </a:lnTo>
                  <a:lnTo>
                    <a:pt x="452437" y="528638"/>
                  </a:lnTo>
                  <a:lnTo>
                    <a:pt x="471487" y="542925"/>
                  </a:lnTo>
                  <a:lnTo>
                    <a:pt x="521494" y="600075"/>
                  </a:lnTo>
                  <a:lnTo>
                    <a:pt x="573881" y="676275"/>
                  </a:lnTo>
                  <a:lnTo>
                    <a:pt x="650081" y="771525"/>
                  </a:lnTo>
                  <a:lnTo>
                    <a:pt x="709612" y="900113"/>
                  </a:lnTo>
                  <a:lnTo>
                    <a:pt x="742950" y="962025"/>
                  </a:lnTo>
                  <a:lnTo>
                    <a:pt x="833437" y="1162050"/>
                  </a:lnTo>
                  <a:lnTo>
                    <a:pt x="864394" y="1221581"/>
                  </a:lnTo>
                  <a:lnTo>
                    <a:pt x="1257300" y="1221581"/>
                  </a:lnTo>
                  <a:lnTo>
                    <a:pt x="1033462" y="1200150"/>
                  </a:lnTo>
                  <a:lnTo>
                    <a:pt x="933450" y="1054894"/>
                  </a:lnTo>
                  <a:lnTo>
                    <a:pt x="881062" y="864394"/>
                  </a:lnTo>
                  <a:lnTo>
                    <a:pt x="819150" y="661988"/>
                  </a:lnTo>
                  <a:lnTo>
                    <a:pt x="790575" y="514350"/>
                  </a:lnTo>
                  <a:lnTo>
                    <a:pt x="747712" y="347663"/>
                  </a:lnTo>
                  <a:lnTo>
                    <a:pt x="738187" y="233363"/>
                  </a:lnTo>
                  <a:lnTo>
                    <a:pt x="719137" y="166688"/>
                  </a:lnTo>
                  <a:close/>
                </a:path>
              </a:pathLst>
            </a:custGeom>
            <a:solidFill>
              <a:srgbClr val="FFFF00">
                <a:alpha val="47843"/>
              </a:srgbClr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8D85814-D4DA-4048-95B4-58723447F241}"/>
                </a:ext>
              </a:extLst>
            </p:cNvPr>
            <p:cNvSpPr txBox="1"/>
            <p:nvPr/>
          </p:nvSpPr>
          <p:spPr>
            <a:xfrm>
              <a:off x="4847165" y="4310861"/>
              <a:ext cx="7208404" cy="20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Southern Cascadia events likely present  110 km south of the triple junction.  </a:t>
              </a:r>
              <a:endParaRPr lang="en-US" sz="2400" dirty="0" smtClean="0"/>
            </a:p>
            <a:p>
              <a:pPr>
                <a:lnSpc>
                  <a:spcPct val="90000"/>
                </a:lnSpc>
              </a:pPr>
              <a:r>
                <a:rPr lang="en-US" sz="2400" dirty="0" smtClean="0"/>
                <a:t> </a:t>
              </a:r>
              <a:endParaRPr lang="en-US" sz="2400" dirty="0"/>
            </a:p>
            <a:p>
              <a:pPr>
                <a:lnSpc>
                  <a:spcPct val="90000"/>
                </a:lnSpc>
              </a:pPr>
              <a:r>
                <a:rPr lang="en-US" sz="2400" dirty="0"/>
                <a:t>Stacking of events may represent evidence for triggering and partial synchronization of the two faults post ~ 3000 BP as </a:t>
              </a:r>
              <a:r>
                <a:rPr lang="en-US" sz="2400"/>
                <a:t>proposed </a:t>
              </a:r>
              <a:r>
                <a:rPr lang="en-US" sz="2400" smtClean="0"/>
                <a:t>by Goldfinger </a:t>
              </a:r>
              <a:r>
                <a:rPr lang="en-US" sz="2400" dirty="0"/>
                <a:t>et al</a:t>
              </a:r>
              <a:r>
                <a:rPr lang="en-US" sz="2400"/>
                <a:t>. </a:t>
              </a:r>
              <a:r>
                <a:rPr lang="en-US" sz="2400" smtClean="0"/>
                <a:t>(2008</a:t>
              </a:r>
              <a:r>
                <a:rPr lang="en-US" sz="2400" dirty="0"/>
                <a:t>).  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6007F9C4-EBC9-49F8-99F1-97E22B4DAB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99240" y="5244452"/>
              <a:ext cx="1986145" cy="913025"/>
            </a:xfrm>
            <a:prstGeom prst="straightConnector1">
              <a:avLst/>
            </a:prstGeom>
            <a:ln w="254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A6CE94C-6A6C-430C-B40B-5E620169E4DB}"/>
              </a:ext>
            </a:extLst>
          </p:cNvPr>
          <p:cNvGrpSpPr/>
          <p:nvPr/>
        </p:nvGrpSpPr>
        <p:grpSpPr>
          <a:xfrm>
            <a:off x="2516981" y="3272325"/>
            <a:ext cx="9298416" cy="2364094"/>
            <a:chOff x="2516981" y="3272325"/>
            <a:chExt cx="9298416" cy="2364094"/>
          </a:xfrm>
        </p:grpSpPr>
        <p:sp>
          <p:nvSpPr>
            <p:cNvPr id="11" name="TextBox 10"/>
            <p:cNvSpPr txBox="1"/>
            <p:nvPr/>
          </p:nvSpPr>
          <p:spPr>
            <a:xfrm>
              <a:off x="4906588" y="3272325"/>
              <a:ext cx="6908809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Northern San Andreas events likely present ~ 110 km north of the triple junction.  </a:t>
              </a:r>
            </a:p>
          </p:txBody>
        </p:sp>
        <p:cxnSp>
          <p:nvCxnSpPr>
            <p:cNvPr id="12" name="Straight Arrow Connector 11"/>
            <p:cNvCxnSpPr>
              <a:cxnSpLocks/>
              <a:endCxn id="4" idx="3"/>
            </p:cNvCxnSpPr>
            <p:nvPr/>
          </p:nvCxnSpPr>
          <p:spPr>
            <a:xfrm flipH="1">
              <a:off x="2788173" y="3835171"/>
              <a:ext cx="2085294" cy="1412469"/>
            </a:xfrm>
            <a:prstGeom prst="straightConnector1">
              <a:avLst/>
            </a:prstGeom>
            <a:ln w="254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reeform 5"/>
            <p:cNvSpPr/>
            <p:nvPr/>
          </p:nvSpPr>
          <p:spPr>
            <a:xfrm>
              <a:off x="2516981" y="4909512"/>
              <a:ext cx="282257" cy="726907"/>
            </a:xfrm>
            <a:custGeom>
              <a:avLst/>
              <a:gdLst>
                <a:gd name="connsiteX0" fmla="*/ 266700 w 266700"/>
                <a:gd name="connsiteY0" fmla="*/ 66675 h 569119"/>
                <a:gd name="connsiteX1" fmla="*/ 235744 w 266700"/>
                <a:gd name="connsiteY1" fmla="*/ 14288 h 569119"/>
                <a:gd name="connsiteX2" fmla="*/ 126207 w 266700"/>
                <a:gd name="connsiteY2" fmla="*/ 0 h 569119"/>
                <a:gd name="connsiteX3" fmla="*/ 33338 w 266700"/>
                <a:gd name="connsiteY3" fmla="*/ 2381 h 569119"/>
                <a:gd name="connsiteX4" fmla="*/ 14288 w 266700"/>
                <a:gd name="connsiteY4" fmla="*/ 33338 h 569119"/>
                <a:gd name="connsiteX5" fmla="*/ 0 w 266700"/>
                <a:gd name="connsiteY5" fmla="*/ 64294 h 569119"/>
                <a:gd name="connsiteX6" fmla="*/ 19050 w 266700"/>
                <a:gd name="connsiteY6" fmla="*/ 107156 h 569119"/>
                <a:gd name="connsiteX7" fmla="*/ 33338 w 266700"/>
                <a:gd name="connsiteY7" fmla="*/ 147638 h 569119"/>
                <a:gd name="connsiteX8" fmla="*/ 50007 w 266700"/>
                <a:gd name="connsiteY8" fmla="*/ 200025 h 569119"/>
                <a:gd name="connsiteX9" fmla="*/ 50007 w 266700"/>
                <a:gd name="connsiteY9" fmla="*/ 259556 h 569119"/>
                <a:gd name="connsiteX10" fmla="*/ 45244 w 266700"/>
                <a:gd name="connsiteY10" fmla="*/ 280988 h 569119"/>
                <a:gd name="connsiteX11" fmla="*/ 45244 w 266700"/>
                <a:gd name="connsiteY11" fmla="*/ 280988 h 569119"/>
                <a:gd name="connsiteX12" fmla="*/ 50007 w 266700"/>
                <a:gd name="connsiteY12" fmla="*/ 338138 h 569119"/>
                <a:gd name="connsiteX13" fmla="*/ 54769 w 266700"/>
                <a:gd name="connsiteY13" fmla="*/ 369094 h 569119"/>
                <a:gd name="connsiteX14" fmla="*/ 78582 w 266700"/>
                <a:gd name="connsiteY14" fmla="*/ 421481 h 569119"/>
                <a:gd name="connsiteX15" fmla="*/ 104775 w 266700"/>
                <a:gd name="connsiteY15" fmla="*/ 450056 h 569119"/>
                <a:gd name="connsiteX16" fmla="*/ 130969 w 266700"/>
                <a:gd name="connsiteY16" fmla="*/ 466725 h 569119"/>
                <a:gd name="connsiteX17" fmla="*/ 166688 w 266700"/>
                <a:gd name="connsiteY17" fmla="*/ 500063 h 569119"/>
                <a:gd name="connsiteX18" fmla="*/ 197644 w 266700"/>
                <a:gd name="connsiteY18" fmla="*/ 526256 h 569119"/>
                <a:gd name="connsiteX19" fmla="*/ 223838 w 266700"/>
                <a:gd name="connsiteY19" fmla="*/ 550069 h 569119"/>
                <a:gd name="connsiteX20" fmla="*/ 252413 w 266700"/>
                <a:gd name="connsiteY20" fmla="*/ 569119 h 569119"/>
                <a:gd name="connsiteX21" fmla="*/ 264319 w 266700"/>
                <a:gd name="connsiteY21" fmla="*/ 216694 h 569119"/>
                <a:gd name="connsiteX22" fmla="*/ 266700 w 266700"/>
                <a:gd name="connsiteY22" fmla="*/ 66675 h 569119"/>
                <a:gd name="connsiteX0" fmla="*/ 266700 w 266700"/>
                <a:gd name="connsiteY0" fmla="*/ 66675 h 569119"/>
                <a:gd name="connsiteX1" fmla="*/ 235744 w 266700"/>
                <a:gd name="connsiteY1" fmla="*/ 14288 h 569119"/>
                <a:gd name="connsiteX2" fmla="*/ 126207 w 266700"/>
                <a:gd name="connsiteY2" fmla="*/ 0 h 569119"/>
                <a:gd name="connsiteX3" fmla="*/ 47625 w 266700"/>
                <a:gd name="connsiteY3" fmla="*/ 2381 h 569119"/>
                <a:gd name="connsiteX4" fmla="*/ 14288 w 266700"/>
                <a:gd name="connsiteY4" fmla="*/ 33338 h 569119"/>
                <a:gd name="connsiteX5" fmla="*/ 0 w 266700"/>
                <a:gd name="connsiteY5" fmla="*/ 64294 h 569119"/>
                <a:gd name="connsiteX6" fmla="*/ 19050 w 266700"/>
                <a:gd name="connsiteY6" fmla="*/ 107156 h 569119"/>
                <a:gd name="connsiteX7" fmla="*/ 33338 w 266700"/>
                <a:gd name="connsiteY7" fmla="*/ 147638 h 569119"/>
                <a:gd name="connsiteX8" fmla="*/ 50007 w 266700"/>
                <a:gd name="connsiteY8" fmla="*/ 200025 h 569119"/>
                <a:gd name="connsiteX9" fmla="*/ 50007 w 266700"/>
                <a:gd name="connsiteY9" fmla="*/ 259556 h 569119"/>
                <a:gd name="connsiteX10" fmla="*/ 45244 w 266700"/>
                <a:gd name="connsiteY10" fmla="*/ 280988 h 569119"/>
                <a:gd name="connsiteX11" fmla="*/ 45244 w 266700"/>
                <a:gd name="connsiteY11" fmla="*/ 280988 h 569119"/>
                <a:gd name="connsiteX12" fmla="*/ 50007 w 266700"/>
                <a:gd name="connsiteY12" fmla="*/ 338138 h 569119"/>
                <a:gd name="connsiteX13" fmla="*/ 54769 w 266700"/>
                <a:gd name="connsiteY13" fmla="*/ 369094 h 569119"/>
                <a:gd name="connsiteX14" fmla="*/ 78582 w 266700"/>
                <a:gd name="connsiteY14" fmla="*/ 421481 h 569119"/>
                <a:gd name="connsiteX15" fmla="*/ 104775 w 266700"/>
                <a:gd name="connsiteY15" fmla="*/ 450056 h 569119"/>
                <a:gd name="connsiteX16" fmla="*/ 130969 w 266700"/>
                <a:gd name="connsiteY16" fmla="*/ 466725 h 569119"/>
                <a:gd name="connsiteX17" fmla="*/ 166688 w 266700"/>
                <a:gd name="connsiteY17" fmla="*/ 500063 h 569119"/>
                <a:gd name="connsiteX18" fmla="*/ 197644 w 266700"/>
                <a:gd name="connsiteY18" fmla="*/ 526256 h 569119"/>
                <a:gd name="connsiteX19" fmla="*/ 223838 w 266700"/>
                <a:gd name="connsiteY19" fmla="*/ 550069 h 569119"/>
                <a:gd name="connsiteX20" fmla="*/ 252413 w 266700"/>
                <a:gd name="connsiteY20" fmla="*/ 569119 h 569119"/>
                <a:gd name="connsiteX21" fmla="*/ 264319 w 266700"/>
                <a:gd name="connsiteY21" fmla="*/ 216694 h 569119"/>
                <a:gd name="connsiteX22" fmla="*/ 266700 w 266700"/>
                <a:gd name="connsiteY22" fmla="*/ 66675 h 569119"/>
                <a:gd name="connsiteX0" fmla="*/ 266700 w 275453"/>
                <a:gd name="connsiteY0" fmla="*/ 66675 h 569119"/>
                <a:gd name="connsiteX1" fmla="*/ 235744 w 275453"/>
                <a:gd name="connsiteY1" fmla="*/ 14288 h 569119"/>
                <a:gd name="connsiteX2" fmla="*/ 126207 w 275453"/>
                <a:gd name="connsiteY2" fmla="*/ 0 h 569119"/>
                <a:gd name="connsiteX3" fmla="*/ 47625 w 275453"/>
                <a:gd name="connsiteY3" fmla="*/ 2381 h 569119"/>
                <a:gd name="connsiteX4" fmla="*/ 14288 w 275453"/>
                <a:gd name="connsiteY4" fmla="*/ 33338 h 569119"/>
                <a:gd name="connsiteX5" fmla="*/ 0 w 275453"/>
                <a:gd name="connsiteY5" fmla="*/ 64294 h 569119"/>
                <a:gd name="connsiteX6" fmla="*/ 19050 w 275453"/>
                <a:gd name="connsiteY6" fmla="*/ 107156 h 569119"/>
                <a:gd name="connsiteX7" fmla="*/ 33338 w 275453"/>
                <a:gd name="connsiteY7" fmla="*/ 147638 h 569119"/>
                <a:gd name="connsiteX8" fmla="*/ 50007 w 275453"/>
                <a:gd name="connsiteY8" fmla="*/ 200025 h 569119"/>
                <a:gd name="connsiteX9" fmla="*/ 50007 w 275453"/>
                <a:gd name="connsiteY9" fmla="*/ 259556 h 569119"/>
                <a:gd name="connsiteX10" fmla="*/ 45244 w 275453"/>
                <a:gd name="connsiteY10" fmla="*/ 280988 h 569119"/>
                <a:gd name="connsiteX11" fmla="*/ 45244 w 275453"/>
                <a:gd name="connsiteY11" fmla="*/ 280988 h 569119"/>
                <a:gd name="connsiteX12" fmla="*/ 50007 w 275453"/>
                <a:gd name="connsiteY12" fmla="*/ 338138 h 569119"/>
                <a:gd name="connsiteX13" fmla="*/ 54769 w 275453"/>
                <a:gd name="connsiteY13" fmla="*/ 369094 h 569119"/>
                <a:gd name="connsiteX14" fmla="*/ 78582 w 275453"/>
                <a:gd name="connsiteY14" fmla="*/ 421481 h 569119"/>
                <a:gd name="connsiteX15" fmla="*/ 104775 w 275453"/>
                <a:gd name="connsiteY15" fmla="*/ 450056 h 569119"/>
                <a:gd name="connsiteX16" fmla="*/ 130969 w 275453"/>
                <a:gd name="connsiteY16" fmla="*/ 466725 h 569119"/>
                <a:gd name="connsiteX17" fmla="*/ 166688 w 275453"/>
                <a:gd name="connsiteY17" fmla="*/ 500063 h 569119"/>
                <a:gd name="connsiteX18" fmla="*/ 197644 w 275453"/>
                <a:gd name="connsiteY18" fmla="*/ 526256 h 569119"/>
                <a:gd name="connsiteX19" fmla="*/ 223838 w 275453"/>
                <a:gd name="connsiteY19" fmla="*/ 550069 h 569119"/>
                <a:gd name="connsiteX20" fmla="*/ 252413 w 275453"/>
                <a:gd name="connsiteY20" fmla="*/ 569119 h 569119"/>
                <a:gd name="connsiteX21" fmla="*/ 264319 w 275453"/>
                <a:gd name="connsiteY21" fmla="*/ 216694 h 569119"/>
                <a:gd name="connsiteX22" fmla="*/ 266700 w 275453"/>
                <a:gd name="connsiteY22" fmla="*/ 66675 h 569119"/>
                <a:gd name="connsiteX0" fmla="*/ 266700 w 276539"/>
                <a:gd name="connsiteY0" fmla="*/ 66675 h 569119"/>
                <a:gd name="connsiteX1" fmla="*/ 235744 w 276539"/>
                <a:gd name="connsiteY1" fmla="*/ 14288 h 569119"/>
                <a:gd name="connsiteX2" fmla="*/ 126207 w 276539"/>
                <a:gd name="connsiteY2" fmla="*/ 0 h 569119"/>
                <a:gd name="connsiteX3" fmla="*/ 47625 w 276539"/>
                <a:gd name="connsiteY3" fmla="*/ 2381 h 569119"/>
                <a:gd name="connsiteX4" fmla="*/ 14288 w 276539"/>
                <a:gd name="connsiteY4" fmla="*/ 33338 h 569119"/>
                <a:gd name="connsiteX5" fmla="*/ 0 w 276539"/>
                <a:gd name="connsiteY5" fmla="*/ 64294 h 569119"/>
                <a:gd name="connsiteX6" fmla="*/ 19050 w 276539"/>
                <a:gd name="connsiteY6" fmla="*/ 107156 h 569119"/>
                <a:gd name="connsiteX7" fmla="*/ 33338 w 276539"/>
                <a:gd name="connsiteY7" fmla="*/ 147638 h 569119"/>
                <a:gd name="connsiteX8" fmla="*/ 50007 w 276539"/>
                <a:gd name="connsiteY8" fmla="*/ 200025 h 569119"/>
                <a:gd name="connsiteX9" fmla="*/ 50007 w 276539"/>
                <a:gd name="connsiteY9" fmla="*/ 259556 h 569119"/>
                <a:gd name="connsiteX10" fmla="*/ 45244 w 276539"/>
                <a:gd name="connsiteY10" fmla="*/ 280988 h 569119"/>
                <a:gd name="connsiteX11" fmla="*/ 45244 w 276539"/>
                <a:gd name="connsiteY11" fmla="*/ 280988 h 569119"/>
                <a:gd name="connsiteX12" fmla="*/ 50007 w 276539"/>
                <a:gd name="connsiteY12" fmla="*/ 338138 h 569119"/>
                <a:gd name="connsiteX13" fmla="*/ 54769 w 276539"/>
                <a:gd name="connsiteY13" fmla="*/ 369094 h 569119"/>
                <a:gd name="connsiteX14" fmla="*/ 78582 w 276539"/>
                <a:gd name="connsiteY14" fmla="*/ 421481 h 569119"/>
                <a:gd name="connsiteX15" fmla="*/ 104775 w 276539"/>
                <a:gd name="connsiteY15" fmla="*/ 450056 h 569119"/>
                <a:gd name="connsiteX16" fmla="*/ 130969 w 276539"/>
                <a:gd name="connsiteY16" fmla="*/ 466725 h 569119"/>
                <a:gd name="connsiteX17" fmla="*/ 166688 w 276539"/>
                <a:gd name="connsiteY17" fmla="*/ 500063 h 569119"/>
                <a:gd name="connsiteX18" fmla="*/ 197644 w 276539"/>
                <a:gd name="connsiteY18" fmla="*/ 526256 h 569119"/>
                <a:gd name="connsiteX19" fmla="*/ 223838 w 276539"/>
                <a:gd name="connsiteY19" fmla="*/ 550069 h 569119"/>
                <a:gd name="connsiteX20" fmla="*/ 252413 w 276539"/>
                <a:gd name="connsiteY20" fmla="*/ 569119 h 569119"/>
                <a:gd name="connsiteX21" fmla="*/ 264319 w 276539"/>
                <a:gd name="connsiteY21" fmla="*/ 216694 h 569119"/>
                <a:gd name="connsiteX22" fmla="*/ 266700 w 276539"/>
                <a:gd name="connsiteY22" fmla="*/ 66675 h 569119"/>
                <a:gd name="connsiteX0" fmla="*/ 266700 w 290646"/>
                <a:gd name="connsiteY0" fmla="*/ 66675 h 569119"/>
                <a:gd name="connsiteX1" fmla="*/ 235744 w 290646"/>
                <a:gd name="connsiteY1" fmla="*/ 14288 h 569119"/>
                <a:gd name="connsiteX2" fmla="*/ 126207 w 290646"/>
                <a:gd name="connsiteY2" fmla="*/ 0 h 569119"/>
                <a:gd name="connsiteX3" fmla="*/ 47625 w 290646"/>
                <a:gd name="connsiteY3" fmla="*/ 2381 h 569119"/>
                <a:gd name="connsiteX4" fmla="*/ 14288 w 290646"/>
                <a:gd name="connsiteY4" fmla="*/ 33338 h 569119"/>
                <a:gd name="connsiteX5" fmla="*/ 0 w 290646"/>
                <a:gd name="connsiteY5" fmla="*/ 64294 h 569119"/>
                <a:gd name="connsiteX6" fmla="*/ 19050 w 290646"/>
                <a:gd name="connsiteY6" fmla="*/ 107156 h 569119"/>
                <a:gd name="connsiteX7" fmla="*/ 33338 w 290646"/>
                <a:gd name="connsiteY7" fmla="*/ 147638 h 569119"/>
                <a:gd name="connsiteX8" fmla="*/ 50007 w 290646"/>
                <a:gd name="connsiteY8" fmla="*/ 200025 h 569119"/>
                <a:gd name="connsiteX9" fmla="*/ 50007 w 290646"/>
                <a:gd name="connsiteY9" fmla="*/ 259556 h 569119"/>
                <a:gd name="connsiteX10" fmla="*/ 45244 w 290646"/>
                <a:gd name="connsiteY10" fmla="*/ 280988 h 569119"/>
                <a:gd name="connsiteX11" fmla="*/ 45244 w 290646"/>
                <a:gd name="connsiteY11" fmla="*/ 280988 h 569119"/>
                <a:gd name="connsiteX12" fmla="*/ 50007 w 290646"/>
                <a:gd name="connsiteY12" fmla="*/ 338138 h 569119"/>
                <a:gd name="connsiteX13" fmla="*/ 54769 w 290646"/>
                <a:gd name="connsiteY13" fmla="*/ 369094 h 569119"/>
                <a:gd name="connsiteX14" fmla="*/ 78582 w 290646"/>
                <a:gd name="connsiteY14" fmla="*/ 421481 h 569119"/>
                <a:gd name="connsiteX15" fmla="*/ 104775 w 290646"/>
                <a:gd name="connsiteY15" fmla="*/ 450056 h 569119"/>
                <a:gd name="connsiteX16" fmla="*/ 130969 w 290646"/>
                <a:gd name="connsiteY16" fmla="*/ 466725 h 569119"/>
                <a:gd name="connsiteX17" fmla="*/ 166688 w 290646"/>
                <a:gd name="connsiteY17" fmla="*/ 500063 h 569119"/>
                <a:gd name="connsiteX18" fmla="*/ 197644 w 290646"/>
                <a:gd name="connsiteY18" fmla="*/ 526256 h 569119"/>
                <a:gd name="connsiteX19" fmla="*/ 223838 w 290646"/>
                <a:gd name="connsiteY19" fmla="*/ 550069 h 569119"/>
                <a:gd name="connsiteX20" fmla="*/ 252413 w 290646"/>
                <a:gd name="connsiteY20" fmla="*/ 569119 h 569119"/>
                <a:gd name="connsiteX21" fmla="*/ 280988 w 290646"/>
                <a:gd name="connsiteY21" fmla="*/ 204788 h 569119"/>
                <a:gd name="connsiteX22" fmla="*/ 266700 w 290646"/>
                <a:gd name="connsiteY22" fmla="*/ 66675 h 569119"/>
                <a:gd name="connsiteX0" fmla="*/ 266700 w 282257"/>
                <a:gd name="connsiteY0" fmla="*/ 66675 h 569119"/>
                <a:gd name="connsiteX1" fmla="*/ 235744 w 282257"/>
                <a:gd name="connsiteY1" fmla="*/ 14288 h 569119"/>
                <a:gd name="connsiteX2" fmla="*/ 126207 w 282257"/>
                <a:gd name="connsiteY2" fmla="*/ 0 h 569119"/>
                <a:gd name="connsiteX3" fmla="*/ 47625 w 282257"/>
                <a:gd name="connsiteY3" fmla="*/ 2381 h 569119"/>
                <a:gd name="connsiteX4" fmla="*/ 14288 w 282257"/>
                <a:gd name="connsiteY4" fmla="*/ 33338 h 569119"/>
                <a:gd name="connsiteX5" fmla="*/ 0 w 282257"/>
                <a:gd name="connsiteY5" fmla="*/ 64294 h 569119"/>
                <a:gd name="connsiteX6" fmla="*/ 19050 w 282257"/>
                <a:gd name="connsiteY6" fmla="*/ 107156 h 569119"/>
                <a:gd name="connsiteX7" fmla="*/ 33338 w 282257"/>
                <a:gd name="connsiteY7" fmla="*/ 147638 h 569119"/>
                <a:gd name="connsiteX8" fmla="*/ 50007 w 282257"/>
                <a:gd name="connsiteY8" fmla="*/ 200025 h 569119"/>
                <a:gd name="connsiteX9" fmla="*/ 50007 w 282257"/>
                <a:gd name="connsiteY9" fmla="*/ 259556 h 569119"/>
                <a:gd name="connsiteX10" fmla="*/ 45244 w 282257"/>
                <a:gd name="connsiteY10" fmla="*/ 280988 h 569119"/>
                <a:gd name="connsiteX11" fmla="*/ 45244 w 282257"/>
                <a:gd name="connsiteY11" fmla="*/ 280988 h 569119"/>
                <a:gd name="connsiteX12" fmla="*/ 50007 w 282257"/>
                <a:gd name="connsiteY12" fmla="*/ 338138 h 569119"/>
                <a:gd name="connsiteX13" fmla="*/ 54769 w 282257"/>
                <a:gd name="connsiteY13" fmla="*/ 369094 h 569119"/>
                <a:gd name="connsiteX14" fmla="*/ 78582 w 282257"/>
                <a:gd name="connsiteY14" fmla="*/ 421481 h 569119"/>
                <a:gd name="connsiteX15" fmla="*/ 104775 w 282257"/>
                <a:gd name="connsiteY15" fmla="*/ 450056 h 569119"/>
                <a:gd name="connsiteX16" fmla="*/ 130969 w 282257"/>
                <a:gd name="connsiteY16" fmla="*/ 466725 h 569119"/>
                <a:gd name="connsiteX17" fmla="*/ 166688 w 282257"/>
                <a:gd name="connsiteY17" fmla="*/ 500063 h 569119"/>
                <a:gd name="connsiteX18" fmla="*/ 197644 w 282257"/>
                <a:gd name="connsiteY18" fmla="*/ 526256 h 569119"/>
                <a:gd name="connsiteX19" fmla="*/ 223838 w 282257"/>
                <a:gd name="connsiteY19" fmla="*/ 550069 h 569119"/>
                <a:gd name="connsiteX20" fmla="*/ 252413 w 282257"/>
                <a:gd name="connsiteY20" fmla="*/ 569119 h 569119"/>
                <a:gd name="connsiteX21" fmla="*/ 280988 w 282257"/>
                <a:gd name="connsiteY21" fmla="*/ 204788 h 569119"/>
                <a:gd name="connsiteX22" fmla="*/ 266700 w 282257"/>
                <a:gd name="connsiteY22" fmla="*/ 66675 h 56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2257" h="569119">
                  <a:moveTo>
                    <a:pt x="266700" y="66675"/>
                  </a:moveTo>
                  <a:lnTo>
                    <a:pt x="235744" y="14288"/>
                  </a:lnTo>
                  <a:lnTo>
                    <a:pt x="126207" y="0"/>
                  </a:lnTo>
                  <a:lnTo>
                    <a:pt x="47625" y="2381"/>
                  </a:lnTo>
                  <a:lnTo>
                    <a:pt x="14288" y="33338"/>
                  </a:lnTo>
                  <a:lnTo>
                    <a:pt x="0" y="64294"/>
                  </a:lnTo>
                  <a:lnTo>
                    <a:pt x="19050" y="107156"/>
                  </a:lnTo>
                  <a:lnTo>
                    <a:pt x="33338" y="147638"/>
                  </a:lnTo>
                  <a:lnTo>
                    <a:pt x="50007" y="200025"/>
                  </a:lnTo>
                  <a:lnTo>
                    <a:pt x="50007" y="259556"/>
                  </a:lnTo>
                  <a:lnTo>
                    <a:pt x="45244" y="280988"/>
                  </a:lnTo>
                  <a:lnTo>
                    <a:pt x="45244" y="280988"/>
                  </a:lnTo>
                  <a:lnTo>
                    <a:pt x="50007" y="338138"/>
                  </a:lnTo>
                  <a:lnTo>
                    <a:pt x="54769" y="369094"/>
                  </a:lnTo>
                  <a:lnTo>
                    <a:pt x="78582" y="421481"/>
                  </a:lnTo>
                  <a:lnTo>
                    <a:pt x="104775" y="450056"/>
                  </a:lnTo>
                  <a:lnTo>
                    <a:pt x="130969" y="466725"/>
                  </a:lnTo>
                  <a:lnTo>
                    <a:pt x="166688" y="500063"/>
                  </a:lnTo>
                  <a:lnTo>
                    <a:pt x="197644" y="526256"/>
                  </a:lnTo>
                  <a:lnTo>
                    <a:pt x="223838" y="550069"/>
                  </a:lnTo>
                  <a:lnTo>
                    <a:pt x="252413" y="569119"/>
                  </a:lnTo>
                  <a:cubicBezTo>
                    <a:pt x="256382" y="451644"/>
                    <a:pt x="281782" y="327026"/>
                    <a:pt x="280988" y="204788"/>
                  </a:cubicBezTo>
                  <a:cubicBezTo>
                    <a:pt x="281782" y="154782"/>
                    <a:pt x="287338" y="133350"/>
                    <a:pt x="266700" y="66675"/>
                  </a:cubicBezTo>
                  <a:close/>
                </a:path>
              </a:pathLst>
            </a:custGeom>
            <a:solidFill>
              <a:srgbClr val="FFFF00">
                <a:alpha val="45098"/>
              </a:srgbClr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92FD34E3-C1DE-4BB4-B2B4-BAA113E4D30A}"/>
              </a:ext>
            </a:extLst>
          </p:cNvPr>
          <p:cNvSpPr txBox="1">
            <a:spLocks/>
          </p:cNvSpPr>
          <p:nvPr/>
        </p:nvSpPr>
        <p:spPr>
          <a:xfrm>
            <a:off x="150019" y="11755"/>
            <a:ext cx="4268785" cy="4759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Visual Conclusions</a:t>
            </a:r>
          </a:p>
        </p:txBody>
      </p:sp>
    </p:spTree>
    <p:extLst>
      <p:ext uri="{BB962C8B-B14F-4D97-AF65-F5344CB8AC3E}">
        <p14:creationId xmlns:p14="http://schemas.microsoft.com/office/powerpoint/2010/main" val="897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CC9338-BD92-4C57-8AA7-BC611C8BD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" y="0"/>
            <a:ext cx="70866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1CF0A3-5DF7-4AD3-A3B0-0095A3AB0EBE}"/>
              </a:ext>
            </a:extLst>
          </p:cNvPr>
          <p:cNvSpPr txBox="1"/>
          <p:nvPr/>
        </p:nvSpPr>
        <p:spPr>
          <a:xfrm>
            <a:off x="7847012" y="6400800"/>
            <a:ext cx="35814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Goldfinger et al., 2013, Black, 2014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4BE679-DEDE-48DD-8AA8-BDE9550265B4}"/>
              </a:ext>
            </a:extLst>
          </p:cNvPr>
          <p:cNvSpPr txBox="1"/>
          <p:nvPr/>
        </p:nvSpPr>
        <p:spPr>
          <a:xfrm>
            <a:off x="7732712" y="838200"/>
            <a:ext cx="4076700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Along strike </a:t>
            </a:r>
            <a:r>
              <a:rPr lang="en-US" sz="2400"/>
              <a:t>correlation </a:t>
            </a:r>
            <a:r>
              <a:rPr lang="en-US" sz="2400" smtClean="0"/>
              <a:t>based on:</a:t>
            </a:r>
          </a:p>
          <a:p>
            <a:pPr>
              <a:lnSpc>
                <a:spcPct val="90000"/>
              </a:lnSpc>
            </a:pPr>
            <a:endParaRPr lang="en-US" sz="2400" smtClean="0"/>
          </a:p>
          <a:p>
            <a:pPr>
              <a:lnSpc>
                <a:spcPct val="90000"/>
              </a:lnSpc>
            </a:pPr>
            <a:r>
              <a:rPr lang="en-US" sz="2400" smtClean="0"/>
              <a:t>1)</a:t>
            </a:r>
            <a:r>
              <a:rPr lang="en-US" sz="2400" smtClean="0"/>
              <a:t>Chirp sub-bottom records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2) Synthetic seismogams</a:t>
            </a:r>
            <a:r>
              <a:rPr lang="en-US" sz="240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3) radiocarbon </a:t>
            </a:r>
            <a:r>
              <a:rPr lang="en-US" sz="2400"/>
              <a:t>and </a:t>
            </a:r>
            <a:r>
              <a:rPr lang="en-US" sz="2400" smtClean="0"/>
              <a:t>age models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4) </a:t>
            </a:r>
            <a:r>
              <a:rPr lang="en-US" sz="2400" smtClean="0"/>
              <a:t>geophysical </a:t>
            </a:r>
            <a:r>
              <a:rPr lang="en-US" sz="2400" dirty="0"/>
              <a:t>log correlation.  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182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0" y="108466"/>
            <a:ext cx="8306551" cy="6619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9012" y="2349972"/>
            <a:ext cx="357981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smtClean="0"/>
              <a:t>Southern Cascadia marine paleoseismic record:  </a:t>
            </a:r>
          </a:p>
          <a:p>
            <a:pPr algn="ctr">
              <a:lnSpc>
                <a:spcPct val="90000"/>
              </a:lnSpc>
            </a:pPr>
            <a:endParaRPr lang="en-US" sz="2400"/>
          </a:p>
          <a:p>
            <a:pPr algn="ctr">
              <a:lnSpc>
                <a:spcPct val="90000"/>
              </a:lnSpc>
            </a:pPr>
            <a:r>
              <a:rPr lang="en-US" sz="2400" smtClean="0"/>
              <a:t>The final frontier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399212" y="3657600"/>
            <a:ext cx="1905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Goldfinger et al., 2017 </a:t>
            </a:r>
          </a:p>
          <a:p>
            <a:pPr>
              <a:lnSpc>
                <a:spcPct val="90000"/>
              </a:lnSpc>
            </a:pPr>
            <a:r>
              <a:rPr lang="en-US" i="1" dirty="0">
                <a:solidFill>
                  <a:schemeClr val="bg1"/>
                </a:solidFill>
              </a:rPr>
              <a:t>Marine Geology. 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275012" y="3886200"/>
            <a:ext cx="6477000" cy="2057400"/>
          </a:xfrm>
          <a:prstGeom prst="straightConnector1">
            <a:avLst/>
          </a:prstGeom>
          <a:ln w="254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12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3FCA29-B9DF-4FA9-A851-830F12354FB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4000" contrast="17000"/>
          </a:blip>
          <a:stretch>
            <a:fillRect/>
          </a:stretch>
        </p:blipFill>
        <p:spPr>
          <a:xfrm>
            <a:off x="75405" y="99380"/>
            <a:ext cx="12038013" cy="677132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446212" y="4191000"/>
            <a:ext cx="1143000" cy="762000"/>
          </a:xfrm>
          <a:prstGeom prst="ellipse">
            <a:avLst/>
          </a:prstGeom>
          <a:noFill/>
          <a:ln>
            <a:solidFill>
              <a:srgbClr val="FF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058524" y="1524000"/>
            <a:ext cx="1143000" cy="762000"/>
          </a:xfrm>
          <a:prstGeom prst="ellipse">
            <a:avLst/>
          </a:prstGeom>
          <a:noFill/>
          <a:ln>
            <a:solidFill>
              <a:srgbClr val="FF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722541">
            <a:off x="10715625" y="1947006"/>
            <a:ext cx="1828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err="1" smtClean="0"/>
              <a:t>Noyo</a:t>
            </a:r>
            <a:r>
              <a:rPr lang="en-US" dirty="0" smtClean="0"/>
              <a:t> Canyon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17D7421A-357A-49A7-B577-1320349E23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807647"/>
              </p:ext>
            </p:extLst>
          </p:nvPr>
        </p:nvGraphicFramePr>
        <p:xfrm>
          <a:off x="1164292" y="228600"/>
          <a:ext cx="8229600" cy="5882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" name="Image" r:id="rId3" imgW="13853880" imgH="9917280" progId="Photoshop.Image.13">
                  <p:embed/>
                </p:oleObj>
              </mc:Choice>
              <mc:Fallback>
                <p:oleObj name="Image" r:id="rId3" imgW="13853880" imgH="9917280" progId="Photoshop.Image.1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17D7421A-357A-49A7-B577-1320349E23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4292" y="228600"/>
                        <a:ext cx="8229600" cy="5882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81D699-D43B-40E6-A76C-82E7348D4F95}"/>
              </a:ext>
            </a:extLst>
          </p:cNvPr>
          <p:cNvSpPr txBox="1"/>
          <p:nvPr/>
        </p:nvSpPr>
        <p:spPr>
          <a:xfrm>
            <a:off x="9645741" y="710833"/>
            <a:ext cx="22478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Several event overlie the likely AD 1700 event bed in Trinidad </a:t>
            </a:r>
            <a:r>
              <a:rPr lang="en-US" sz="2000" smtClean="0"/>
              <a:t>core M9907-36TC (and all other Soouthern Cascadia cores)  </a:t>
            </a: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smtClean="0"/>
              <a:t>In </a:t>
            </a:r>
            <a:r>
              <a:rPr lang="en-US" sz="2000" dirty="0" smtClean="0"/>
              <a:t>additional cores further south,  other historical beds may include the 1980 and 2005 event beds.   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B8AC3EEC-EE03-49EF-A573-57C6347B5214}"/>
              </a:ext>
            </a:extLst>
          </p:cNvPr>
          <p:cNvCxnSpPr>
            <a:cxnSpLocks/>
          </p:cNvCxnSpPr>
          <p:nvPr/>
        </p:nvCxnSpPr>
        <p:spPr>
          <a:xfrm flipV="1">
            <a:off x="2589212" y="4874717"/>
            <a:ext cx="2053015" cy="475774"/>
          </a:xfrm>
          <a:prstGeom prst="straightConnector1">
            <a:avLst/>
          </a:prstGeom>
          <a:ln w="254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A13359AF-D91F-49BA-9A7C-D8F056176CAF}"/>
              </a:ext>
            </a:extLst>
          </p:cNvPr>
          <p:cNvCxnSpPr>
            <a:cxnSpLocks/>
          </p:cNvCxnSpPr>
          <p:nvPr/>
        </p:nvCxnSpPr>
        <p:spPr>
          <a:xfrm flipV="1">
            <a:off x="2741612" y="3064935"/>
            <a:ext cx="1900615" cy="432589"/>
          </a:xfrm>
          <a:prstGeom prst="straightConnector1">
            <a:avLst/>
          </a:prstGeom>
          <a:ln w="254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DFC2202-BB3C-42CA-8052-E943DFA864AC}"/>
              </a:ext>
            </a:extLst>
          </p:cNvPr>
          <p:cNvCxnSpPr>
            <a:cxnSpLocks/>
          </p:cNvCxnSpPr>
          <p:nvPr/>
        </p:nvCxnSpPr>
        <p:spPr>
          <a:xfrm flipV="1">
            <a:off x="2665412" y="880765"/>
            <a:ext cx="2149941" cy="186035"/>
          </a:xfrm>
          <a:prstGeom prst="straightConnector1">
            <a:avLst/>
          </a:prstGeom>
          <a:ln w="254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8512FD-1507-48E9-9F26-22F8B5A72014}"/>
              </a:ext>
            </a:extLst>
          </p:cNvPr>
          <p:cNvSpPr txBox="1"/>
          <p:nvPr/>
        </p:nvSpPr>
        <p:spPr>
          <a:xfrm>
            <a:off x="7847012" y="533400"/>
            <a:ext cx="1524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F0"/>
                </a:solidFill>
              </a:rPr>
              <a:t>Petrolia 1992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9321439-A379-49E0-BCA4-922DB81A480F}"/>
              </a:ext>
            </a:extLst>
          </p:cNvPr>
          <p:cNvSpPr txBox="1"/>
          <p:nvPr/>
        </p:nvSpPr>
        <p:spPr>
          <a:xfrm>
            <a:off x="8091953" y="2307805"/>
            <a:ext cx="1524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F0"/>
                </a:solidFill>
              </a:rPr>
              <a:t>Likely 1906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F60BA75-4E64-4C5F-B884-D98638EABEF9}"/>
              </a:ext>
            </a:extLst>
          </p:cNvPr>
          <p:cNvSpPr txBox="1"/>
          <p:nvPr/>
        </p:nvSpPr>
        <p:spPr>
          <a:xfrm>
            <a:off x="8075612" y="4235002"/>
            <a:ext cx="1524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F0"/>
                </a:solidFill>
              </a:rPr>
              <a:t>Likely 1700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88598" y="6338998"/>
            <a:ext cx="289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M9907-36TC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060827" y="710833"/>
            <a:ext cx="1828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smtClean="0">
                <a:solidFill>
                  <a:srgbClr val="FF0000"/>
                </a:solidFill>
              </a:rPr>
              <a:t>1992</a:t>
            </a:r>
          </a:p>
          <a:p>
            <a:pPr algn="ctr">
              <a:lnSpc>
                <a:spcPct val="90000"/>
              </a:lnSpc>
            </a:pPr>
            <a:r>
              <a:rPr lang="en-US" sz="2400" smtClean="0">
                <a:solidFill>
                  <a:srgbClr val="FF0000"/>
                </a:solidFill>
              </a:rPr>
              <a:t>(1972-2005)</a:t>
            </a:r>
          </a:p>
          <a:p>
            <a:pPr algn="ctr">
              <a:lnSpc>
                <a:spcPct val="90000"/>
              </a:lnSpc>
            </a:pPr>
            <a:r>
              <a:rPr lang="en-US" sz="2400" smtClean="0">
                <a:solidFill>
                  <a:srgbClr val="FF0000"/>
                </a:solidFill>
              </a:rPr>
              <a:t>CaliBomb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0827" y="2971800"/>
            <a:ext cx="1828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smtClean="0">
                <a:solidFill>
                  <a:srgbClr val="FF0000"/>
                </a:solidFill>
              </a:rPr>
              <a:t>1910</a:t>
            </a:r>
          </a:p>
          <a:p>
            <a:pPr algn="ctr">
              <a:lnSpc>
                <a:spcPct val="90000"/>
              </a:lnSpc>
            </a:pPr>
            <a:r>
              <a:rPr lang="en-US" sz="2400" smtClean="0">
                <a:solidFill>
                  <a:srgbClr val="FF0000"/>
                </a:solidFill>
              </a:rPr>
              <a:t>(1850-1950)</a:t>
            </a:r>
          </a:p>
          <a:p>
            <a:pPr algn="ctr">
              <a:lnSpc>
                <a:spcPct val="90000"/>
              </a:lnSpc>
            </a:pP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5859" y="5112604"/>
            <a:ext cx="234185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smtClean="0">
                <a:solidFill>
                  <a:srgbClr val="FF0000"/>
                </a:solidFill>
              </a:rPr>
              <a:t>1700</a:t>
            </a:r>
          </a:p>
          <a:p>
            <a:pPr algn="ctr">
              <a:lnSpc>
                <a:spcPct val="90000"/>
              </a:lnSpc>
            </a:pPr>
            <a:r>
              <a:rPr lang="en-US" sz="2400" smtClean="0">
                <a:solidFill>
                  <a:srgbClr val="FF0000"/>
                </a:solidFill>
              </a:rPr>
              <a:t>(1660-1750)</a:t>
            </a:r>
          </a:p>
          <a:p>
            <a:pPr algn="ctr">
              <a:lnSpc>
                <a:spcPct val="90000"/>
              </a:lnSpc>
            </a:pPr>
            <a:r>
              <a:rPr lang="en-US" sz="2400" smtClean="0">
                <a:solidFill>
                  <a:srgbClr val="FF0000"/>
                </a:solidFill>
              </a:rPr>
              <a:t>Oxcal Combine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8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0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2" y="685800"/>
            <a:ext cx="7874812" cy="533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32812" y="762000"/>
            <a:ext cx="3352800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Using OxCal, a depositional model, accounting for the sample thickness of 3 cm yields a calculated 2 sigma range of 1972-2005, median 1992.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This event is consistent with the 1992 Petrolia Mw 7.1 earthquake. 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It is not consistent with the largest storm recorded within decades of this time in 1964.   </a:t>
            </a:r>
          </a:p>
        </p:txBody>
      </p:sp>
    </p:spTree>
    <p:extLst>
      <p:ext uri="{BB962C8B-B14F-4D97-AF65-F5344CB8AC3E}">
        <p14:creationId xmlns:p14="http://schemas.microsoft.com/office/powerpoint/2010/main" val="424565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E74EB2-2B39-4E24-AB50-E5E01AB55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1066800"/>
            <a:ext cx="7163851" cy="460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989FAF-BF38-4676-8AF0-FCC2DEB6C38B}"/>
              </a:ext>
            </a:extLst>
          </p:cNvPr>
          <p:cNvSpPr txBox="1"/>
          <p:nvPr/>
        </p:nvSpPr>
        <p:spPr>
          <a:xfrm>
            <a:off x="8518673" y="1371600"/>
            <a:ext cx="304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 second event down, 1850-1950 AD, median 1910 AD. 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Consistent with 1906?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This event is 110 km north of the MTJ, so perhaps at the fringe of triggering range.   </a:t>
            </a:r>
          </a:p>
        </p:txBody>
      </p:sp>
    </p:spTree>
    <p:extLst>
      <p:ext uri="{BB962C8B-B14F-4D97-AF65-F5344CB8AC3E}">
        <p14:creationId xmlns:p14="http://schemas.microsoft.com/office/powerpoint/2010/main" val="381744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533044" y="0"/>
            <a:ext cx="3655781" cy="6858000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FA83AE-5E59-4748-BF25-064051CB5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4130" y="28575"/>
            <a:ext cx="11687174" cy="66114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2AC8975-9944-43F8-ABD3-AA61CB176813}"/>
              </a:ext>
            </a:extLst>
          </p:cNvPr>
          <p:cNvSpPr/>
          <p:nvPr/>
        </p:nvSpPr>
        <p:spPr>
          <a:xfrm>
            <a:off x="226781" y="3847767"/>
            <a:ext cx="19636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/>
              <a:t> AD </a:t>
            </a:r>
            <a:r>
              <a:rPr lang="en-US" sz="2400" dirty="0" smtClean="0"/>
              <a:t>1700 </a:t>
            </a:r>
          </a:p>
          <a:p>
            <a:r>
              <a:rPr lang="en-US" sz="2400" smtClean="0"/>
              <a:t>275 </a:t>
            </a:r>
          </a:p>
          <a:p>
            <a:r>
              <a:rPr lang="en-US" sz="2400" smtClean="0"/>
              <a:t>(170-410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 </a:t>
            </a:r>
            <a:r>
              <a:rPr lang="en-US" sz="2400" dirty="0" err="1"/>
              <a:t>cal</a:t>
            </a:r>
            <a:r>
              <a:rPr lang="en-US" sz="2400" dirty="0"/>
              <a:t> </a:t>
            </a:r>
            <a:r>
              <a:rPr lang="en-US" sz="2400" dirty="0" smtClean="0"/>
              <a:t>BP)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EAD74F1-B41C-4017-8E40-B68CB53DD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2" t="54624" r="-1102" b="20610"/>
          <a:stretch/>
        </p:blipFill>
        <p:spPr>
          <a:xfrm>
            <a:off x="6901465" y="2645196"/>
            <a:ext cx="18470880" cy="4023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78DC33B-F7E8-4A73-AA47-3516C1B4199F}"/>
              </a:ext>
            </a:extLst>
          </p:cNvPr>
          <p:cNvSpPr txBox="1"/>
          <p:nvPr/>
        </p:nvSpPr>
        <p:spPr>
          <a:xfrm>
            <a:off x="3735176" y="1267985"/>
            <a:ext cx="8494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This  very </a:t>
            </a:r>
            <a:r>
              <a:rPr lang="en-US" sz="2400" smtClean="0"/>
              <a:t>complex “inverted double </a:t>
            </a:r>
            <a:r>
              <a:rPr lang="en-US" sz="2400" dirty="0"/>
              <a:t>decker” </a:t>
            </a:r>
            <a:r>
              <a:rPr lang="en-US" sz="2400" dirty="0" err="1"/>
              <a:t>turbidite</a:t>
            </a:r>
            <a:r>
              <a:rPr lang="en-US" sz="2400" dirty="0"/>
              <a:t> appears to be composed of two main units, </a:t>
            </a:r>
            <a:r>
              <a:rPr lang="en-US" sz="2400"/>
              <a:t>the </a:t>
            </a:r>
            <a:r>
              <a:rPr lang="en-US" sz="2400" smtClean="0"/>
              <a:t>robust upper one has </a:t>
            </a:r>
            <a:r>
              <a:rPr lang="en-US" sz="2400" dirty="0"/>
              <a:t>eroded into the lower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2FD1A4A-6882-4144-95D3-2740889DFD71}"/>
              </a:ext>
            </a:extLst>
          </p:cNvPr>
          <p:cNvSpPr txBox="1"/>
          <p:nvPr/>
        </p:nvSpPr>
        <p:spPr>
          <a:xfrm>
            <a:off x="11180719" y="3922414"/>
            <a:ext cx="1981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Unit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1CB014C-4902-47BB-95DE-AF0FCDF380CC}"/>
              </a:ext>
            </a:extLst>
          </p:cNvPr>
          <p:cNvSpPr txBox="1"/>
          <p:nvPr/>
        </p:nvSpPr>
        <p:spPr>
          <a:xfrm>
            <a:off x="11198225" y="5641440"/>
            <a:ext cx="1981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Unit 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08ECD114-1799-4A66-961E-0A3053F4378D}"/>
              </a:ext>
            </a:extLst>
          </p:cNvPr>
          <p:cNvCxnSpPr>
            <a:stCxn id="12" idx="1"/>
          </p:cNvCxnSpPr>
          <p:nvPr/>
        </p:nvCxnSpPr>
        <p:spPr>
          <a:xfrm flipH="1">
            <a:off x="10873286" y="4134780"/>
            <a:ext cx="307433" cy="0"/>
          </a:xfrm>
          <a:prstGeom prst="straightConnector1">
            <a:avLst/>
          </a:prstGeom>
          <a:ln w="254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7213BE4F-19C9-42B7-8513-6D29ECD0CD0E}"/>
              </a:ext>
            </a:extLst>
          </p:cNvPr>
          <p:cNvCxnSpPr>
            <a:stCxn id="13" idx="1"/>
          </p:cNvCxnSpPr>
          <p:nvPr/>
        </p:nvCxnSpPr>
        <p:spPr>
          <a:xfrm flipH="1">
            <a:off x="10971676" y="5853806"/>
            <a:ext cx="226549" cy="0"/>
          </a:xfrm>
          <a:prstGeom prst="straightConnector1">
            <a:avLst/>
          </a:prstGeom>
          <a:ln w="254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2AC8975-9944-43F8-ABD3-AA61CB176813}"/>
              </a:ext>
            </a:extLst>
          </p:cNvPr>
          <p:cNvSpPr/>
          <p:nvPr/>
        </p:nvSpPr>
        <p:spPr>
          <a:xfrm>
            <a:off x="72908" y="533400"/>
            <a:ext cx="166981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Probable </a:t>
            </a:r>
          </a:p>
          <a:p>
            <a:r>
              <a:rPr lang="en-US" sz="2400" dirty="0" smtClean="0"/>
              <a:t>AD 1906 </a:t>
            </a:r>
          </a:p>
          <a:p>
            <a:r>
              <a:rPr lang="en-US" sz="2400" dirty="0" smtClean="0"/>
              <a:t>(1910 </a:t>
            </a:r>
          </a:p>
          <a:p>
            <a:r>
              <a:rPr lang="en-US" sz="2400" dirty="0" smtClean="0"/>
              <a:t>(1850-1950)</a:t>
            </a:r>
          </a:p>
          <a:p>
            <a:r>
              <a:rPr lang="en-US" sz="2400" dirty="0" smtClean="0"/>
              <a:t> </a:t>
            </a:r>
            <a:r>
              <a:rPr lang="en-US" sz="2400" dirty="0" err="1"/>
              <a:t>cal</a:t>
            </a:r>
            <a:r>
              <a:rPr lang="en-US" sz="2400" dirty="0"/>
              <a:t> </a:t>
            </a:r>
            <a:r>
              <a:rPr lang="en-US" sz="2400" dirty="0" smtClean="0"/>
              <a:t>BP)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3735176" y="2638205"/>
            <a:ext cx="2359236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And yet </a:t>
            </a:r>
            <a:r>
              <a:rPr lang="en-US" sz="2400" dirty="0" err="1"/>
              <a:t>Noyo</a:t>
            </a:r>
            <a:r>
              <a:rPr lang="en-US" sz="2400" dirty="0"/>
              <a:t> Canyon is a simple system, not suggestive of hydrodynamic complexity.   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1751683" y="6546705"/>
            <a:ext cx="1559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TN0909-14TC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46448" y="0"/>
            <a:ext cx="861536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/>
              <a:t>In </a:t>
            </a:r>
            <a:r>
              <a:rPr lang="en-US" sz="2800" b="1" dirty="0" err="1" smtClean="0"/>
              <a:t>Noyo</a:t>
            </a:r>
            <a:r>
              <a:rPr lang="en-US" sz="2800" b="1" dirty="0" smtClean="0"/>
              <a:t> Canyon, there is something odd about the NSAF </a:t>
            </a:r>
            <a:r>
              <a:rPr lang="en-US" sz="2800" b="1" dirty="0" err="1" smtClean="0"/>
              <a:t>turbidite</a:t>
            </a:r>
            <a:r>
              <a:rPr lang="en-US" sz="2800" b="1" dirty="0" smtClean="0"/>
              <a:t> record</a:t>
            </a:r>
            <a:endParaRPr lang="en-US" sz="2800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2665414" y="5086350"/>
            <a:ext cx="4580488" cy="1401795"/>
            <a:chOff x="2665414" y="5086350"/>
            <a:chExt cx="4580488" cy="1401795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94C23778-2231-4E99-BB3B-3625D341C0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5414" y="5086350"/>
              <a:ext cx="914398" cy="400050"/>
            </a:xfrm>
            <a:prstGeom prst="straightConnector1">
              <a:avLst/>
            </a:prstGeom>
            <a:ln w="2540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698523" y="5204717"/>
              <a:ext cx="3547379" cy="128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smtClean="0"/>
                <a:t>Penultimate NSAF ages</a:t>
              </a:r>
            </a:p>
            <a:p>
              <a:pPr>
                <a:lnSpc>
                  <a:spcPct val="90000"/>
                </a:lnSpc>
              </a:pPr>
              <a:endParaRPr lang="en-US" sz="800" b="1" smtClean="0"/>
            </a:p>
            <a:p>
              <a:pPr>
                <a:lnSpc>
                  <a:spcPct val="90000"/>
                </a:lnSpc>
              </a:pPr>
              <a:r>
                <a:rPr lang="en-US" smtClean="0"/>
                <a:t>~1710 (1650-1780, Merced)</a:t>
              </a:r>
              <a:endParaRPr lang="en-US" dirty="0" smtClean="0"/>
            </a:p>
            <a:p>
              <a:pPr>
                <a:lnSpc>
                  <a:spcPct val="90000"/>
                </a:lnSpc>
              </a:pPr>
              <a:r>
                <a:rPr lang="en-US" smtClean="0"/>
                <a:t>~1710 (1670-1740, Vedanta</a:t>
              </a:r>
              <a:r>
                <a:rPr lang="en-US" sz="2400" smtClean="0"/>
                <a:t>)</a:t>
              </a:r>
            </a:p>
            <a:p>
              <a:pPr>
                <a:lnSpc>
                  <a:spcPct val="90000"/>
                </a:lnSpc>
              </a:pPr>
              <a:r>
                <a:rPr lang="en-US" smtClean="0"/>
                <a:t>~1700 (1630-1780, Fort Ross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191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7236495" y="2440692"/>
            <a:ext cx="2765608" cy="2105489"/>
            <a:chOff x="3754487" y="2485628"/>
            <a:chExt cx="2765608" cy="2289678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487" y="2485628"/>
              <a:ext cx="2765608" cy="226106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393464" y="4239775"/>
              <a:ext cx="1332395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/>
                <a:t>M9907-49PC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/>
                <a:t>~ 2500 BP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04221" y="163"/>
            <a:ext cx="2590800" cy="2411198"/>
            <a:chOff x="5345276" y="2394966"/>
            <a:chExt cx="2590800" cy="233013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276" y="2394966"/>
              <a:ext cx="2590800" cy="225323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993388" y="4189574"/>
              <a:ext cx="1324415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M9907-49PC ~1700 CE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93512" y="4678863"/>
            <a:ext cx="1805278" cy="2223003"/>
            <a:chOff x="74612" y="76200"/>
            <a:chExt cx="1805278" cy="23940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12" y="76200"/>
              <a:ext cx="1805278" cy="23622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7136" y="1923083"/>
              <a:ext cx="1498900" cy="54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TN0909-14JC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/>
                <a:t>~ 8400 BP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07592" y="4793248"/>
            <a:ext cx="2060165" cy="2108618"/>
            <a:chOff x="3815132" y="76200"/>
            <a:chExt cx="2060165" cy="22931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132" y="76200"/>
              <a:ext cx="2060165" cy="2286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078330" y="1844180"/>
              <a:ext cx="1371600" cy="52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TN0909-14JC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/>
                <a:t>~ 3000 BP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8633" y="4769278"/>
            <a:ext cx="1850486" cy="2108532"/>
            <a:chOff x="5691536" y="63970"/>
            <a:chExt cx="1898280" cy="22982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1536" y="63970"/>
              <a:ext cx="1898280" cy="229823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967028" y="1834227"/>
              <a:ext cx="1345282" cy="5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TN0909-14JC ~2900 BP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93724" y="2440692"/>
            <a:ext cx="2246876" cy="2251299"/>
            <a:chOff x="7455687" y="37846"/>
            <a:chExt cx="2246876" cy="241889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687" y="37846"/>
              <a:ext cx="2246876" cy="232435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876297" y="1881342"/>
              <a:ext cx="1405655" cy="575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TN0909-14TC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/>
                <a:t>~ 2200 BP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34159" y="2441063"/>
            <a:ext cx="2112747" cy="2186617"/>
            <a:chOff x="9466220" y="170174"/>
            <a:chExt cx="2112747" cy="22545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220" y="170174"/>
              <a:ext cx="2112747" cy="219202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707906" y="1889149"/>
              <a:ext cx="149837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TN0909-14TC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/>
                <a:t>~ 2500 BP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790247" y="4757584"/>
            <a:ext cx="2052788" cy="2137775"/>
            <a:chOff x="-49143" y="2466373"/>
            <a:chExt cx="2052788" cy="219444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143" y="2466373"/>
              <a:ext cx="2052788" cy="218182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37844" y="4125288"/>
              <a:ext cx="143005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TN0909-14TC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/>
                <a:t>~ 4200 BP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62624" y="9827"/>
            <a:ext cx="1913488" cy="2372032"/>
            <a:chOff x="1984694" y="2418143"/>
            <a:chExt cx="1830437" cy="227862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694" y="2418143"/>
              <a:ext cx="1830437" cy="223005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273881" y="4182327"/>
              <a:ext cx="1363261" cy="514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TN0909-14TC ~ 1700 CE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35253" y="24579"/>
            <a:ext cx="2336508" cy="2440829"/>
            <a:chOff x="7618184" y="25121"/>
            <a:chExt cx="2336508" cy="235166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184" y="25121"/>
              <a:ext cx="2336508" cy="2233913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8104656" y="1841256"/>
              <a:ext cx="132384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M9907-49PC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/>
                <a:t>~700 BP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144254" y="2432423"/>
            <a:ext cx="2225000" cy="2297548"/>
            <a:chOff x="-332513" y="4703182"/>
            <a:chExt cx="2225000" cy="2329868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2513" y="4703182"/>
              <a:ext cx="2225000" cy="225416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9772" y="6451471"/>
              <a:ext cx="1377135" cy="58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/>
                <a:t>M9907-49PC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/>
                <a:t>~ 1500 BP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686662" y="2467002"/>
            <a:ext cx="1996471" cy="2100079"/>
            <a:chOff x="3847578" y="4785609"/>
            <a:chExt cx="1996471" cy="2110687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578" y="4785609"/>
              <a:ext cx="1996471" cy="205234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156079" y="6360765"/>
              <a:ext cx="1290715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M9907-49PC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/>
                <a:t>~ 2700 BP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417400" y="24579"/>
            <a:ext cx="2362200" cy="2684095"/>
            <a:chOff x="5474981" y="46444"/>
            <a:chExt cx="2362200" cy="2684095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981" y="46444"/>
              <a:ext cx="2362200" cy="227033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915755" y="1862609"/>
              <a:ext cx="1416553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M9907-49PC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/>
                <a:t>~1700 CE</a:t>
              </a:r>
            </a:p>
            <a:p>
              <a:pPr>
                <a:lnSpc>
                  <a:spcPct val="90000"/>
                </a:lnSpc>
              </a:pPr>
              <a:endParaRPr lang="en-US" sz="2400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9469769" y="12371"/>
            <a:ext cx="2095234" cy="2389675"/>
            <a:chOff x="9810560" y="313913"/>
            <a:chExt cx="2095234" cy="2003046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0560" y="313913"/>
              <a:ext cx="2095234" cy="19639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0188684" y="1868072"/>
              <a:ext cx="1328340" cy="44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M9907-49TC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/>
                <a:t>~ 700 BP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703262" y="2431938"/>
            <a:ext cx="2192718" cy="2342288"/>
            <a:chOff x="9626614" y="4760165"/>
            <a:chExt cx="2192718" cy="204085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6614" y="4760165"/>
              <a:ext cx="2192718" cy="1932419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995773" y="6286068"/>
              <a:ext cx="1328340" cy="51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M9907-49PC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/>
                <a:t>~ 1500 BP</a:t>
              </a:r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563" y="8594"/>
            <a:ext cx="2209303" cy="2308181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42719" y="1848608"/>
            <a:ext cx="134435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M9907-49PC</a:t>
            </a:r>
          </a:p>
          <a:p>
            <a:pPr algn="ctr">
              <a:lnSpc>
                <a:spcPct val="90000"/>
              </a:lnSpc>
            </a:pPr>
            <a:r>
              <a:rPr lang="en-US" sz="1600" dirty="0"/>
              <a:t> 1906</a:t>
            </a:r>
          </a:p>
        </p:txBody>
      </p:sp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936705"/>
              </p:ext>
            </p:extLst>
          </p:nvPr>
        </p:nvGraphicFramePr>
        <p:xfrm>
          <a:off x="11463426" y="-8759"/>
          <a:ext cx="651543" cy="1476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1" name="Image" r:id="rId19" imgW="1815840" imgH="4114080" progId="Photoshop.Image.13">
                  <p:embed/>
                </p:oleObj>
              </mc:Choice>
              <mc:Fallback>
                <p:oleObj name="Image" r:id="rId19" imgW="1815840" imgH="4114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463426" y="-8759"/>
                        <a:ext cx="651543" cy="1476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46906" y="4793248"/>
            <a:ext cx="4541919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In the past 3000 years, 8 examples of this complex inverted doublet are present (of 12 event beds).  In the prior 7000 years, only two exist (of 19 event beds, at bottom right).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825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S102804846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09A44C-857D-42FD-9219-94A36248C2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TS102804846</Template>
  <TotalTime>0</TotalTime>
  <Words>653</Words>
  <Application>Microsoft Office PowerPoint</Application>
  <PresentationFormat>Custom</PresentationFormat>
  <Paragraphs>117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Consolas</vt:lpstr>
      <vt:lpstr>Corbel</vt:lpstr>
      <vt:lpstr>TS102804846</vt:lpstr>
      <vt:lpstr>Image</vt:lpstr>
      <vt:lpstr>Historic Southern Cascadia Earthquakes and Sedimentological Evidence of NSAF Triggering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2013-10-22T03:47:11Z</dcterms:created>
  <dcterms:modified xsi:type="dcterms:W3CDTF">2019-10-31T18:38:33Z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