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77" r:id="rId2"/>
    <p:sldId id="310" r:id="rId3"/>
    <p:sldId id="309" r:id="rId4"/>
    <p:sldId id="305" r:id="rId5"/>
    <p:sldId id="308" r:id="rId6"/>
    <p:sldId id="2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1" autoAdjust="0"/>
    <p:restoredTop sz="80342"/>
  </p:normalViewPr>
  <p:slideViewPr>
    <p:cSldViewPr snapToGrid="0" snapToObjects="1">
      <p:cViewPr varScale="1">
        <p:scale>
          <a:sx n="80" d="100"/>
          <a:sy n="80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28T21:39:3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24575,'-5'0'0,"1"0"0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AB7D7-5C64-2142-8545-E70270C692EA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A5BD9-115E-4049-BA25-FA03ECDD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8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435E-0267-B540-AEFB-C91D0067E5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435E-0267-B540-AEFB-C91D0067E5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6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50b5caa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650b5caa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20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435E-0267-B540-AEFB-C91D0067E5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435E-0267-B540-AEFB-C91D0067E5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6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435E-0267-B540-AEFB-C91D0067E5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D0C3-F043-BD40-911A-1C77893B7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7BB01-7617-0441-BB87-1450F4615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1BDB7-874B-704C-8D7A-AF197AEF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4E41C-796B-CB41-A0F4-831A1E08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71E9-8EB7-F44E-8C46-589E03F6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A2E3-14D8-384A-A30E-29BA8316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729D9-88EB-AF4F-81F8-CB9F1D0D2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8C9DF-E49B-F747-8318-C716474D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8D172-1114-8548-A4E7-1556F080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5DA66-EED3-B242-B53F-2322A444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E71A6E-2A7B-C149-98A9-D41B0EECD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02BB0-17BB-7843-83F6-1CAC1B8D4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26F51-72A4-A343-AD41-86ECE6CD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4E06A-A95D-9743-87E7-8494F633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BDD9-59CE-3F47-9244-0D4E807E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3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74A9-31FF-1745-B2A0-D2DCC805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D622-1165-FA46-B855-2CFA7215E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D1D23-372A-8849-A89F-E882923D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0835-F3D9-5E40-BBB4-C4A92FA8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E3722-4779-FD41-BA81-D55DE146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5D282-73B9-9C41-93D3-E18AD672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B6225-5473-E140-8C3C-2E0390BF1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76302-D575-124B-8C38-265B365FD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69ECA-04EB-8640-B375-2C7E4EB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0B734-2190-FA49-BFC2-F1BC8A29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8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8A1F-F736-7546-A752-6843C9FC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A0D4A-2A97-AC45-9915-416C2C49E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311C3-0E9D-EB47-9AF3-9B0DAD99B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42727-919B-CF47-A263-77976405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D9495-3747-FE4A-951D-A108E5B6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750E2-974A-BD4B-9554-278EAFDF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CC50-73EC-D84F-B211-14AAD99D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55A65-2D9D-B74D-85B6-C2EBA33C6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D4C22-E80F-9048-B969-B84BE3C29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4997E0-F5A7-9340-9E07-BE6E7E69E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C43FC-D471-DF49-B2B2-FF88A6A92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07A53F-F387-5146-8DC3-560E8F76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FAB1A-36F4-834C-B797-BDAA7787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AA2CBB-2372-F941-9F1D-AD802325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83C9-99A0-574C-A86A-10CBCCCF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81F93-A067-5B44-B67F-9C408EF7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DA81B-4A93-E040-85B7-B7563FE5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5C998-2BFC-5949-872A-59DDC419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1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7BA2A-5D4F-7E41-97B0-E91AC9EA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62C25-290F-8A45-BD4D-596128305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0D7B0-4783-8748-BA4B-E4AC4259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0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AD06-65B6-1E44-BCFA-44161E76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A588A-44E6-2646-9418-331D913FF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FE4B3-E15E-E04D-B0D3-7118F5DAB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C6F53-8A8D-B94A-AF7B-E6335844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29A1F-59B6-D447-9084-9931280D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0D9AF-53A8-5C45-9B12-CCE9076D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AC09-7DD7-9B40-A942-51725DFF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F1624-CD3E-6C4E-80A4-6F8B5F8A19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10540-8669-EF4C-B072-9392867DF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D4490-5F10-574C-83C1-F2E85E09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4AA3D-0404-9E47-A6DA-706D3DAE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EAB2A-54AB-D54A-9DCA-F57BAF8C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8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88A94E-1882-E241-8D36-F0A94733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3B742-E1FD-A64C-8CB6-597C7137A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BA681-5072-2B4A-9ACC-201900DE2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40939-DA9E-E543-AC87-83794EAD9640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36E7-50B5-6F4F-B620-5DD1E97E7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ABE10-1CA0-1045-B565-150165ACF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C8D91-8220-C34E-B3BE-BDCA2C38C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jp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hyperlink" Target="https://photos.google.com/photo/AF1QipO3d9oRvjH7noalIu4IU85fmqxxFEEPu6owHpXz" TargetMode="Externa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n aerial view of a city street&#10;&#10;Description automatically generated">
            <a:extLst>
              <a:ext uri="{FF2B5EF4-FFF2-40B4-BE49-F238E27FC236}">
                <a16:creationId xmlns:a16="http://schemas.microsoft.com/office/drawing/2014/main" id="{A053DE1B-C4A2-9348-A51F-2A4D8B40B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757926"/>
            <a:ext cx="6858000" cy="121920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153E7B6-A00B-224D-98E5-DC056B756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34152"/>
            <a:ext cx="12192000" cy="1623848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ED356F32-D130-F244-A664-DC5F5EC0A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1843"/>
            <a:ext cx="12192000" cy="2046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580785-E2AE-8747-983D-1F21C40BAF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842404"/>
            <a:ext cx="1747345" cy="650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A4841D-897E-B94C-B067-72117F60F8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867" y="5546232"/>
            <a:ext cx="1170590" cy="1170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53986-A710-C54F-9C58-71001EC0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542" y="6057901"/>
            <a:ext cx="2969477" cy="309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FD6790-7D08-5E4A-B58F-CE80EAD2FF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512" y="5828764"/>
            <a:ext cx="1022788" cy="6818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6F3B7E-6402-2848-AD30-A73452A73499}"/>
              </a:ext>
            </a:extLst>
          </p:cNvPr>
          <p:cNvSpPr txBox="1">
            <a:spLocks/>
          </p:cNvSpPr>
          <p:nvPr/>
        </p:nvSpPr>
        <p:spPr>
          <a:xfrm>
            <a:off x="754377" y="225556"/>
            <a:ext cx="106832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</a:rPr>
              <a:t>Identifying drivers of Cascadia Margin sediment-gravity flows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1E9681-7147-6440-83EE-E4D40700AC04}"/>
              </a:ext>
            </a:extLst>
          </p:cNvPr>
          <p:cNvSpPr txBox="1">
            <a:spLocks/>
          </p:cNvSpPr>
          <p:nvPr/>
        </p:nvSpPr>
        <p:spPr>
          <a:xfrm>
            <a:off x="-2" y="-268811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>
                <a:solidFill>
                  <a:schemeClr val="bg1"/>
                </a:solidFill>
                <a:latin typeface="Cambria" panose="02040503050406030204" pitchFamily="18" charset="0"/>
              </a:rPr>
              <a:t>ASTORIA CANYON: MODERN SEDIMENT FLUX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D15ADA-782A-3C48-8E7F-D52FE431DAA7}"/>
              </a:ext>
            </a:extLst>
          </p:cNvPr>
          <p:cNvSpPr txBox="1">
            <a:spLocks/>
          </p:cNvSpPr>
          <p:nvPr/>
        </p:nvSpPr>
        <p:spPr>
          <a:xfrm>
            <a:off x="1571060" y="1780256"/>
            <a:ext cx="665549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Andrea </a:t>
            </a:r>
            <a:r>
              <a:rPr lang="en-US" sz="24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Ogston</a:t>
            </a:r>
            <a:r>
              <a:rPr lang="en-US" sz="2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and Evan </a:t>
            </a:r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Lahr, </a:t>
            </a:r>
            <a:endParaRPr lang="en-US" sz="2400" i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/>
            <a:r>
              <a:rPr lang="en-US" sz="2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UW Sediment </a:t>
            </a:r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Dynamics </a:t>
            </a:r>
            <a:r>
              <a:rPr lang="en-US" sz="2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Group</a:t>
            </a:r>
          </a:p>
          <a:p>
            <a:pPr algn="l"/>
            <a:r>
              <a:rPr lang="en-US" sz="2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School of Oceanography</a:t>
            </a:r>
            <a:endParaRPr lang="en-US" sz="24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25A8BB-AC2C-4B45-B370-3289E3B14670}"/>
                  </a:ext>
                </a:extLst>
              </p14:cNvPr>
              <p14:cNvContentPartPr/>
              <p14:nvPr/>
            </p14:nvContentPartPr>
            <p14:xfrm>
              <a:off x="2634882" y="2483661"/>
              <a:ext cx="3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25A8BB-AC2C-4B45-B370-3289E3B146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6242" y="2474661"/>
                <a:ext cx="216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DF4C14EC-8491-3045-88CF-3F80D74520AA}"/>
              </a:ext>
            </a:extLst>
          </p:cNvPr>
          <p:cNvSpPr txBox="1">
            <a:spLocks/>
          </p:cNvSpPr>
          <p:nvPr/>
        </p:nvSpPr>
        <p:spPr>
          <a:xfrm>
            <a:off x="300681" y="201220"/>
            <a:ext cx="117123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Triggers and Products of 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SEDIMENT GRAVITY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FLOWS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4B89D1-2007-4E49-9C21-045AF78B9F51}"/>
              </a:ext>
            </a:extLst>
          </p:cNvPr>
          <p:cNvGrpSpPr/>
          <p:nvPr/>
        </p:nvGrpSpPr>
        <p:grpSpPr>
          <a:xfrm>
            <a:off x="1711518" y="1619482"/>
            <a:ext cx="9248648" cy="3619036"/>
            <a:chOff x="565912" y="1660110"/>
            <a:chExt cx="9248648" cy="3619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F850CA-3143-5447-8959-12EEC6403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912" y="1660110"/>
              <a:ext cx="9248648" cy="361903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E50096-E06A-314A-B727-A5A8D95F2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012733"/>
              <a:ext cx="3515294" cy="3683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9F413F-A7E1-B843-8AFB-767819DB82CB}"/>
              </a:ext>
            </a:extLst>
          </p:cNvPr>
          <p:cNvGrpSpPr/>
          <p:nvPr/>
        </p:nvGrpSpPr>
        <p:grpSpPr>
          <a:xfrm>
            <a:off x="1371995" y="4591599"/>
            <a:ext cx="1272379" cy="1272379"/>
            <a:chOff x="3260753" y="2238934"/>
            <a:chExt cx="1815352" cy="181535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FB133A-D436-5A44-832E-45FF81383561}"/>
                </a:ext>
              </a:extLst>
            </p:cNvPr>
            <p:cNvSpPr/>
            <p:nvPr/>
          </p:nvSpPr>
          <p:spPr>
            <a:xfrm>
              <a:off x="3260753" y="2238934"/>
              <a:ext cx="1815352" cy="181535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F18FC8-34A1-8146-AA5A-53F2B6711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1435" y="2312893"/>
              <a:ext cx="1663593" cy="1667435"/>
            </a:xfrm>
            <a:prstGeom prst="ellipse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214F198E-BF01-8D43-A1A0-231FD7B205D6}"/>
              </a:ext>
            </a:extLst>
          </p:cNvPr>
          <p:cNvSpPr txBox="1">
            <a:spLocks/>
          </p:cNvSpPr>
          <p:nvPr/>
        </p:nvSpPr>
        <p:spPr>
          <a:xfrm>
            <a:off x="920651" y="5863978"/>
            <a:ext cx="2456793" cy="92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Seismicity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6D4265-0744-9742-83F0-85C70B5772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116" y="4582794"/>
            <a:ext cx="1272379" cy="1272379"/>
          </a:xfrm>
          <a:prstGeom prst="rect">
            <a:avLst/>
          </a:prstGeom>
        </p:spPr>
      </p:pic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F2A0345-31F7-D04E-9D00-5049B713B3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183" y="4576609"/>
            <a:ext cx="1325563" cy="1325563"/>
          </a:xfrm>
          <a:prstGeom prst="ellipse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97593EC-906C-CB4F-A4AB-192F26B1CC4C}"/>
              </a:ext>
            </a:extLst>
          </p:cNvPr>
          <p:cNvSpPr txBox="1">
            <a:spLocks/>
          </p:cNvSpPr>
          <p:nvPr/>
        </p:nvSpPr>
        <p:spPr>
          <a:xfrm>
            <a:off x="6542461" y="5870163"/>
            <a:ext cx="2456792" cy="929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Wave-orbital resuspension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D9C8BB7-48AC-874C-8B56-718FBB7CD666}"/>
              </a:ext>
            </a:extLst>
          </p:cNvPr>
          <p:cNvSpPr txBox="1">
            <a:spLocks/>
          </p:cNvSpPr>
          <p:nvPr/>
        </p:nvSpPr>
        <p:spPr>
          <a:xfrm>
            <a:off x="3540814" y="5858289"/>
            <a:ext cx="2699025" cy="93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Pore pressure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Slope failure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F6A3F9E-0C8C-EC41-AF97-5D71B1C83793}"/>
              </a:ext>
            </a:extLst>
          </p:cNvPr>
          <p:cNvSpPr txBox="1">
            <a:spLocks/>
          </p:cNvSpPr>
          <p:nvPr/>
        </p:nvSpPr>
        <p:spPr>
          <a:xfrm>
            <a:off x="9546413" y="5931140"/>
            <a:ext cx="2174153" cy="82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River Input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49D569F-7298-5946-9468-1705B1309AC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06" y="334547"/>
            <a:ext cx="4771389" cy="3199112"/>
          </a:xfrm>
          <a:prstGeom prst="rect">
            <a:avLst/>
          </a:prstGeom>
        </p:spPr>
      </p:pic>
      <p:pic>
        <p:nvPicPr>
          <p:cNvPr id="30" name="Picture 29" descr="A picture containing weapon, brass knucks, projectile&#10;&#10;Description automatically generated">
            <a:extLst>
              <a:ext uri="{FF2B5EF4-FFF2-40B4-BE49-F238E27FC236}">
                <a16:creationId xmlns:a16="http://schemas.microsoft.com/office/drawing/2014/main" id="{DD2B249E-F001-7E41-B07F-BDCDDED58A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267" y="4643437"/>
            <a:ext cx="1212638" cy="121263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4737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235"/>
            <a:ext cx="5295937" cy="370476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u="sng">
              <a:solidFill>
                <a:schemeClr val="hlink"/>
              </a:solidFill>
              <a:latin typeface="Cambria" panose="02040503050406030204" pitchFamily="18" charset="0"/>
              <a:hlinkClick r:id="rId4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Cambria" panose="02040503050406030204" pitchFamily="18" charset="0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1000"/>
                    </a14:imgEffect>
                    <a14:imgEffect>
                      <a14:brightnessContrast bright="2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369" r="10862" b="20812"/>
          <a:stretch/>
        </p:blipFill>
        <p:spPr>
          <a:xfrm rot="5400000">
            <a:off x="4009738" y="2005909"/>
            <a:ext cx="6113089" cy="359109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10517" y="1776518"/>
            <a:ext cx="6858000" cy="330496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98D48F-FBB0-1A46-9D72-D597BDC35017}"/>
              </a:ext>
            </a:extLst>
          </p:cNvPr>
          <p:cNvSpPr txBox="1">
            <a:spLocks/>
          </p:cNvSpPr>
          <p:nvPr/>
        </p:nvSpPr>
        <p:spPr>
          <a:xfrm>
            <a:off x="213258" y="82131"/>
            <a:ext cx="48936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METHODS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72C47F-E37E-4743-9B2B-CCB040EED96D}"/>
              </a:ext>
            </a:extLst>
          </p:cNvPr>
          <p:cNvSpPr txBox="1">
            <a:spLocks/>
          </p:cNvSpPr>
          <p:nvPr/>
        </p:nvSpPr>
        <p:spPr>
          <a:xfrm>
            <a:off x="763628" y="1248418"/>
            <a:ext cx="5082678" cy="140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Cambria" panose="02040503050406030204" pitchFamily="18" charset="0"/>
              </a:rPr>
              <a:t>Water column processes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Cambria" panose="02040503050406030204" pitchFamily="18" charset="0"/>
              </a:rPr>
              <a:t>Depositional history</a:t>
            </a:r>
          </a:p>
        </p:txBody>
      </p:sp>
      <p:pic>
        <p:nvPicPr>
          <p:cNvPr id="13" name="Google Shape;98;p14">
            <a:extLst>
              <a:ext uri="{FF2B5EF4-FFF2-40B4-BE49-F238E27FC236}">
                <a16:creationId xmlns:a16="http://schemas.microsoft.com/office/drawing/2014/main" id="{D195E37F-6F95-C24A-A242-208EC018C5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336" y="-20320"/>
            <a:ext cx="6921265" cy="315323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98;p14">
            <a:extLst>
              <a:ext uri="{FF2B5EF4-FFF2-40B4-BE49-F238E27FC236}">
                <a16:creationId xmlns:a16="http://schemas.microsoft.com/office/drawing/2014/main" id="{D2D8708D-640E-444A-B2E0-5D27F0187E9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051" y="2308774"/>
            <a:ext cx="2538923" cy="68648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761883-6DCB-AD40-AECA-DBD0BFE91EA6}"/>
              </a:ext>
            </a:extLst>
          </p:cNvPr>
          <p:cNvSpPr txBox="1">
            <a:spLocks/>
          </p:cNvSpPr>
          <p:nvPr/>
        </p:nvSpPr>
        <p:spPr>
          <a:xfrm>
            <a:off x="2320352" y="5515616"/>
            <a:ext cx="2786559" cy="857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SEISMIC</a:t>
            </a:r>
          </a:p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PROFILING (USGS)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9D95A2-757E-AD4B-8DBF-097F18EAA3DC}"/>
              </a:ext>
            </a:extLst>
          </p:cNvPr>
          <p:cNvSpPr txBox="1">
            <a:spLocks/>
          </p:cNvSpPr>
          <p:nvPr/>
        </p:nvSpPr>
        <p:spPr>
          <a:xfrm>
            <a:off x="5283336" y="5261889"/>
            <a:ext cx="3591097" cy="140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SEDIMENT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CORES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8CCC97-E74C-F54D-8854-A577748C507B}"/>
              </a:ext>
            </a:extLst>
          </p:cNvPr>
          <p:cNvSpPr txBox="1">
            <a:spLocks/>
          </p:cNvSpPr>
          <p:nvPr/>
        </p:nvSpPr>
        <p:spPr>
          <a:xfrm>
            <a:off x="8899636" y="5255383"/>
            <a:ext cx="3304965" cy="140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BENTHIC TRIPOD 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MONITORING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9D303-966B-794A-BA34-94165778C1A7}"/>
              </a:ext>
            </a:extLst>
          </p:cNvPr>
          <p:cNvSpPr/>
          <p:nvPr/>
        </p:nvSpPr>
        <p:spPr>
          <a:xfrm>
            <a:off x="5220987" y="2895257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/>
              <a:t>Jenna Hill, USGS</a:t>
            </a:r>
          </a:p>
        </p:txBody>
      </p:sp>
    </p:spTree>
    <p:extLst>
      <p:ext uri="{BB962C8B-B14F-4D97-AF65-F5344CB8AC3E}">
        <p14:creationId xmlns:p14="http://schemas.microsoft.com/office/powerpoint/2010/main" val="365123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46F106A1-6643-8945-A27F-0CD34EDE96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430" y="0"/>
            <a:ext cx="557795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9E2DCFE-ADAD-1D43-B5E4-D707BEB0DFC5}"/>
              </a:ext>
            </a:extLst>
          </p:cNvPr>
          <p:cNvSpPr txBox="1">
            <a:spLocks/>
          </p:cNvSpPr>
          <p:nvPr/>
        </p:nvSpPr>
        <p:spPr>
          <a:xfrm>
            <a:off x="1" y="-254663"/>
            <a:ext cx="6093714" cy="1536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TRIPOD DATA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205F73-FD74-174F-AE1E-1AC923A02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92" y="954156"/>
            <a:ext cx="5969522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46F106A1-6643-8945-A27F-0CD34EDE96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430" y="0"/>
            <a:ext cx="5577953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205F73-FD74-174F-AE1E-1AC923A02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92" y="954156"/>
            <a:ext cx="5969522" cy="59038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2B2ECC-7B1F-5543-BB57-D5CBFBBBB3A7}"/>
              </a:ext>
            </a:extLst>
          </p:cNvPr>
          <p:cNvSpPr/>
          <p:nvPr/>
        </p:nvSpPr>
        <p:spPr>
          <a:xfrm>
            <a:off x="6160214" y="1"/>
            <a:ext cx="5859588" cy="6857999"/>
          </a:xfrm>
          <a:prstGeom prst="rect">
            <a:avLst/>
          </a:prstGeom>
          <a:solidFill>
            <a:schemeClr val="dk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D235B-45EB-E54C-9B81-5E17EF7909C7}"/>
              </a:ext>
            </a:extLst>
          </p:cNvPr>
          <p:cNvSpPr txBox="1"/>
          <p:nvPr/>
        </p:nvSpPr>
        <p:spPr>
          <a:xfrm>
            <a:off x="6354471" y="684844"/>
            <a:ext cx="555562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u="sng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400" b="1" i="1" u="sng" dirty="0">
                <a:solidFill>
                  <a:schemeClr val="bg1"/>
                </a:solidFill>
                <a:latin typeface="Cambria" panose="02040503050406030204" pitchFamily="18" charset="0"/>
              </a:rPr>
              <a:t>PRELIMINARY RESULTS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Down-canyon sediment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transport events did occur in summer 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2019 (generally a low-energy period).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Sands were incorporated in transport events, a key component of downcanyon 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turbidites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In addition to surface gravity waves (big storms), internal bores in canyon are capable of significant resuspension.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7E0A38-98AD-E446-8BC3-9DCA9E66DC87}"/>
              </a:ext>
            </a:extLst>
          </p:cNvPr>
          <p:cNvSpPr txBox="1">
            <a:spLocks/>
          </p:cNvSpPr>
          <p:nvPr/>
        </p:nvSpPr>
        <p:spPr>
          <a:xfrm>
            <a:off x="1" y="-254663"/>
            <a:ext cx="6093714" cy="1536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TRIPOD DATA </a:t>
            </a:r>
          </a:p>
        </p:txBody>
      </p:sp>
    </p:spTree>
    <p:extLst>
      <p:ext uri="{BB962C8B-B14F-4D97-AF65-F5344CB8AC3E}">
        <p14:creationId xmlns:p14="http://schemas.microsoft.com/office/powerpoint/2010/main" val="325796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0978FAE-974C-F041-A138-1EE3342E290D}"/>
              </a:ext>
            </a:extLst>
          </p:cNvPr>
          <p:cNvSpPr/>
          <p:nvPr/>
        </p:nvSpPr>
        <p:spPr>
          <a:xfrm>
            <a:off x="1977197" y="4497043"/>
            <a:ext cx="4921135" cy="211226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09DF8B-2A75-6846-B1EA-1E43DF3C898F}"/>
              </a:ext>
            </a:extLst>
          </p:cNvPr>
          <p:cNvSpPr/>
          <p:nvPr/>
        </p:nvSpPr>
        <p:spPr>
          <a:xfrm>
            <a:off x="5827136" y="1694971"/>
            <a:ext cx="1979102" cy="211226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3C8D60-8700-714B-8C82-17165CCAA248}"/>
              </a:ext>
            </a:extLst>
          </p:cNvPr>
          <p:cNvSpPr/>
          <p:nvPr/>
        </p:nvSpPr>
        <p:spPr>
          <a:xfrm>
            <a:off x="598513" y="1694971"/>
            <a:ext cx="4921135" cy="211226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1C43071-DEF6-104A-9259-F983A9617AF4}"/>
              </a:ext>
            </a:extLst>
          </p:cNvPr>
          <p:cNvSpPr txBox="1">
            <a:spLocks/>
          </p:cNvSpPr>
          <p:nvPr/>
        </p:nvSpPr>
        <p:spPr>
          <a:xfrm>
            <a:off x="563027" y="248743"/>
            <a:ext cx="65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Goal:  Gravity </a:t>
            </a:r>
            <a:r>
              <a:rPr lang="en-US" sz="4700" b="1" dirty="0">
                <a:solidFill>
                  <a:schemeClr val="bg1"/>
                </a:solidFill>
                <a:latin typeface="Garamond" panose="02020404030301010803" pitchFamily="18" charset="0"/>
              </a:rPr>
              <a:t>Current </a:t>
            </a:r>
            <a:r>
              <a:rPr lang="en-US" sz="47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Modeling </a:t>
            </a:r>
          </a:p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o evaluate possible range of downslope flows and deposits</a:t>
            </a:r>
            <a:endParaRPr lang="en-US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037D5-A5EF-AB4B-A392-120E470958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661" y="173492"/>
            <a:ext cx="3061118" cy="563693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85AF82F-6C7D-AF41-9F6C-64F9E4B4B30C}"/>
              </a:ext>
            </a:extLst>
          </p:cNvPr>
          <p:cNvGrpSpPr/>
          <p:nvPr/>
        </p:nvGrpSpPr>
        <p:grpSpPr>
          <a:xfrm>
            <a:off x="777874" y="2142412"/>
            <a:ext cx="271646" cy="1468024"/>
            <a:chOff x="3091849" y="903450"/>
            <a:chExt cx="1187800" cy="55085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D35A9F-C108-B149-BFC5-A2ECB8DE2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82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91849" y="903450"/>
              <a:ext cx="1187799" cy="339605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8C60B9-7DF8-8044-9821-5E37BD43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86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91850" y="3241015"/>
              <a:ext cx="1187799" cy="317093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E8A9A15-B0CC-5F4E-BE32-481932BDC4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381" y="2142751"/>
            <a:ext cx="4033422" cy="14680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9EC1CB-D2DF-394C-8230-C223B4CF2F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897" y="2355358"/>
            <a:ext cx="1287368" cy="1273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0740324-6245-9F40-9230-AD7FA2CA919D}"/>
              </a:ext>
            </a:extLst>
          </p:cNvPr>
          <p:cNvSpPr txBox="1"/>
          <p:nvPr/>
        </p:nvSpPr>
        <p:spPr>
          <a:xfrm>
            <a:off x="1788801" y="1744846"/>
            <a:ext cx="233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</a:rPr>
              <a:t>FIXED PARAMETERS</a:t>
            </a:r>
          </a:p>
          <a:p>
            <a:endParaRPr lang="en-US" b="1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89F056-5D4E-A545-83D4-BCFFAB5875DE}"/>
              </a:ext>
            </a:extLst>
          </p:cNvPr>
          <p:cNvSpPr txBox="1"/>
          <p:nvPr/>
        </p:nvSpPr>
        <p:spPr>
          <a:xfrm>
            <a:off x="5406264" y="1694971"/>
            <a:ext cx="281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</a:rPr>
              <a:t>INITIAL 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</a:rPr>
              <a:t>CONDITIONS</a:t>
            </a:r>
          </a:p>
          <a:p>
            <a:pPr algn="ctr"/>
            <a:endParaRPr lang="en-US" b="1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F624D-ADA2-B04B-ADAB-20DBC5CA1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764" y="5275630"/>
            <a:ext cx="4064000" cy="10795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E538D37-5E6B-EC4A-A6EF-960B982C8EBA}"/>
              </a:ext>
            </a:extLst>
          </p:cNvPr>
          <p:cNvSpPr txBox="1"/>
          <p:nvPr/>
        </p:nvSpPr>
        <p:spPr>
          <a:xfrm>
            <a:off x="2405764" y="4711974"/>
            <a:ext cx="4063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e.g., TURBINS 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</a:rPr>
              <a:t>NUMERICAL </a:t>
            </a:r>
            <a:r>
              <a:rPr lang="en-US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MODEL</a:t>
            </a:r>
          </a:p>
          <a:p>
            <a:pPr algn="ctr"/>
            <a:r>
              <a:rPr lang="en-US" sz="14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(Nasr-</a:t>
            </a:r>
            <a:r>
              <a:rPr lang="en-US" sz="1400" b="1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Azadani</a:t>
            </a:r>
            <a:r>
              <a:rPr lang="en-US" sz="1400" b="1" i="1" dirty="0">
                <a:solidFill>
                  <a:schemeClr val="bg1"/>
                </a:solidFill>
                <a:latin typeface="Cambria" panose="02040503050406030204" pitchFamily="18" charset="0"/>
              </a:rPr>
              <a:t>, M.M., </a:t>
            </a:r>
            <a:r>
              <a:rPr lang="en-US" sz="1400" b="1" i="1" dirty="0" err="1">
                <a:solidFill>
                  <a:schemeClr val="bg1"/>
                </a:solidFill>
                <a:latin typeface="Cambria" panose="02040503050406030204" pitchFamily="18" charset="0"/>
              </a:rPr>
              <a:t>Meiburg</a:t>
            </a:r>
            <a:r>
              <a:rPr lang="en-US" sz="1400" b="1" i="1" dirty="0">
                <a:solidFill>
                  <a:schemeClr val="bg1"/>
                </a:solidFill>
                <a:latin typeface="Cambria" panose="02040503050406030204" pitchFamily="18" charset="0"/>
              </a:rPr>
              <a:t>, E., </a:t>
            </a:r>
            <a:r>
              <a:rPr lang="en-US" sz="14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2011)</a:t>
            </a:r>
            <a:endParaRPr lang="en-US" sz="14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b="1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94D1B3-A23C-F149-BFF5-E3A3FF26FD17}"/>
              </a:ext>
            </a:extLst>
          </p:cNvPr>
          <p:cNvCxnSpPr>
            <a:cxnSpLocks/>
          </p:cNvCxnSpPr>
          <p:nvPr/>
        </p:nvCxnSpPr>
        <p:spPr>
          <a:xfrm>
            <a:off x="2543695" y="3675134"/>
            <a:ext cx="515389" cy="787826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B15C3C-AA7F-444C-8717-4BF9E2AB1739}"/>
              </a:ext>
            </a:extLst>
          </p:cNvPr>
          <p:cNvCxnSpPr>
            <a:cxnSpLocks/>
          </p:cNvCxnSpPr>
          <p:nvPr/>
        </p:nvCxnSpPr>
        <p:spPr>
          <a:xfrm flipH="1">
            <a:off x="5546643" y="3684647"/>
            <a:ext cx="357207" cy="786763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599EBB2-0582-0344-9B88-C8F07AB9F152}"/>
              </a:ext>
            </a:extLst>
          </p:cNvPr>
          <p:cNvCxnSpPr>
            <a:cxnSpLocks/>
          </p:cNvCxnSpPr>
          <p:nvPr/>
        </p:nvCxnSpPr>
        <p:spPr>
          <a:xfrm flipV="1">
            <a:off x="6684347" y="4727766"/>
            <a:ext cx="1826335" cy="681209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991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15309</TotalTime>
  <Words>156</Words>
  <Application>Microsoft Office PowerPoint</Application>
  <PresentationFormat>Widescreen</PresentationFormat>
  <Paragraphs>45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School of Oceanography</cp:lastModifiedBy>
  <cp:revision>176</cp:revision>
  <cp:lastPrinted>2019-10-28T20:50:09Z</cp:lastPrinted>
  <dcterms:created xsi:type="dcterms:W3CDTF">2019-05-28T16:41:51Z</dcterms:created>
  <dcterms:modified xsi:type="dcterms:W3CDTF">2019-11-01T20:40:02Z</dcterms:modified>
</cp:coreProperties>
</file>